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10287000" cx="18288000"/>
  <p:notesSz cx="6858000" cy="9144000"/>
  <p:embeddedFontLst>
    <p:embeddedFont>
      <p:font typeface="Poppins"/>
      <p:bold r:id="rId23"/>
      <p:boldItalic r:id="rId24"/>
    </p:embeddedFont>
    <p:embeddedFont>
      <p:font typeface="Inter"/>
      <p:bold r:id="rId25"/>
      <p:boldItalic r:id="rId26"/>
    </p:embeddedFont>
    <p:embeddedFont>
      <p:font typeface="Poppins Medium"/>
      <p:regular r:id="rId27"/>
      <p:bold r:id="rId28"/>
      <p:italic r:id="rId29"/>
      <p:boldItalic r:id="rId30"/>
    </p:embeddedFont>
    <p:embeddedFont>
      <p:font typeface="Poppins SemiBold"/>
      <p:regular r:id="rId31"/>
      <p:bold r:id="rId32"/>
      <p:italic r:id="rId33"/>
      <p:boldItalic r:id="rId34"/>
    </p:embeddedFont>
    <p:embeddedFont>
      <p:font typeface="DM Sans"/>
      <p:bold r:id="rId35"/>
      <p:boldItalic r:id="rId36"/>
    </p:embeddedFont>
    <p:embeddedFont>
      <p:font typeface="Inter Medium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41" roundtripDataSignature="AMtx7mgqQT6LjjvpoN0Imz9qp+x+NBKO5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Medium-boldItalic.fntdata"/><Relationship Id="rId20" Type="http://schemas.openxmlformats.org/officeDocument/2006/relationships/slide" Target="slides/slide15.xml"/><Relationship Id="rId41" Type="http://customschemas.google.com/relationships/presentationmetadata" Target="meta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Poppins-boldItalic.fntdata"/><Relationship Id="rId23" Type="http://schemas.openxmlformats.org/officeDocument/2006/relationships/font" Target="fonts/Poppins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Inter-boldItalic.fntdata"/><Relationship Id="rId25" Type="http://schemas.openxmlformats.org/officeDocument/2006/relationships/font" Target="fonts/Inter-bold.fntdata"/><Relationship Id="rId28" Type="http://schemas.openxmlformats.org/officeDocument/2006/relationships/font" Target="fonts/PoppinsMedium-bold.fntdata"/><Relationship Id="rId27" Type="http://schemas.openxmlformats.org/officeDocument/2006/relationships/font" Target="fonts/Poppins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oppinsMedium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oppinsSemiBold-regular.fntdata"/><Relationship Id="rId30" Type="http://schemas.openxmlformats.org/officeDocument/2006/relationships/font" Target="fonts/PoppinsMedium-boldItalic.fntdata"/><Relationship Id="rId11" Type="http://schemas.openxmlformats.org/officeDocument/2006/relationships/slide" Target="slides/slide6.xml"/><Relationship Id="rId33" Type="http://schemas.openxmlformats.org/officeDocument/2006/relationships/font" Target="fonts/PoppinsSemiBold-italic.fntdata"/><Relationship Id="rId10" Type="http://schemas.openxmlformats.org/officeDocument/2006/relationships/slide" Target="slides/slide5.xml"/><Relationship Id="rId32" Type="http://schemas.openxmlformats.org/officeDocument/2006/relationships/font" Target="fonts/PoppinsSemiBold-bold.fntdata"/><Relationship Id="rId13" Type="http://schemas.openxmlformats.org/officeDocument/2006/relationships/slide" Target="slides/slide8.xml"/><Relationship Id="rId35" Type="http://schemas.openxmlformats.org/officeDocument/2006/relationships/font" Target="fonts/DMSans-bold.fntdata"/><Relationship Id="rId12" Type="http://schemas.openxmlformats.org/officeDocument/2006/relationships/slide" Target="slides/slide7.xml"/><Relationship Id="rId34" Type="http://schemas.openxmlformats.org/officeDocument/2006/relationships/font" Target="fonts/PoppinsSemiBold-boldItalic.fntdata"/><Relationship Id="rId15" Type="http://schemas.openxmlformats.org/officeDocument/2006/relationships/slide" Target="slides/slide10.xml"/><Relationship Id="rId37" Type="http://schemas.openxmlformats.org/officeDocument/2006/relationships/font" Target="fonts/InterMedium-regular.fntdata"/><Relationship Id="rId14" Type="http://schemas.openxmlformats.org/officeDocument/2006/relationships/slide" Target="slides/slide9.xml"/><Relationship Id="rId36" Type="http://schemas.openxmlformats.org/officeDocument/2006/relationships/font" Target="fonts/DMSans-boldItalic.fntdata"/><Relationship Id="rId17" Type="http://schemas.openxmlformats.org/officeDocument/2006/relationships/slide" Target="slides/slide12.xml"/><Relationship Id="rId39" Type="http://schemas.openxmlformats.org/officeDocument/2006/relationships/font" Target="fonts/InterMedium-italic.fntdata"/><Relationship Id="rId16" Type="http://schemas.openxmlformats.org/officeDocument/2006/relationships/slide" Target="slides/slide11.xml"/><Relationship Id="rId38" Type="http://schemas.openxmlformats.org/officeDocument/2006/relationships/font" Target="fonts/InterMedium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8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9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9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4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4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4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4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48.png"/><Relationship Id="rId10" Type="http://schemas.openxmlformats.org/officeDocument/2006/relationships/image" Target="../media/image52.png"/><Relationship Id="rId1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9" Type="http://schemas.openxmlformats.org/officeDocument/2006/relationships/image" Target="../media/image38.png"/><Relationship Id="rId5" Type="http://schemas.openxmlformats.org/officeDocument/2006/relationships/image" Target="../media/image20.png"/><Relationship Id="rId6" Type="http://schemas.openxmlformats.org/officeDocument/2006/relationships/image" Target="../media/image46.png"/><Relationship Id="rId7" Type="http://schemas.openxmlformats.org/officeDocument/2006/relationships/image" Target="../media/image35.png"/><Relationship Id="rId8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35.png"/><Relationship Id="rId6" Type="http://schemas.openxmlformats.org/officeDocument/2006/relationships/image" Target="../media/image6.png"/><Relationship Id="rId7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image" Target="../media/image6.png"/><Relationship Id="rId13" Type="http://schemas.openxmlformats.org/officeDocument/2006/relationships/image" Target="../media/image35.png"/><Relationship Id="rId1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5.png"/><Relationship Id="rId4" Type="http://schemas.openxmlformats.org/officeDocument/2006/relationships/image" Target="../media/image55.png"/><Relationship Id="rId9" Type="http://schemas.openxmlformats.org/officeDocument/2006/relationships/image" Target="../media/image2.png"/><Relationship Id="rId14" Type="http://schemas.openxmlformats.org/officeDocument/2006/relationships/image" Target="../media/image8.png"/><Relationship Id="rId5" Type="http://schemas.openxmlformats.org/officeDocument/2006/relationships/image" Target="../media/image61.png"/><Relationship Id="rId6" Type="http://schemas.openxmlformats.org/officeDocument/2006/relationships/image" Target="../media/image57.png"/><Relationship Id="rId7" Type="http://schemas.openxmlformats.org/officeDocument/2006/relationships/image" Target="../media/image53.png"/><Relationship Id="rId8" Type="http://schemas.openxmlformats.org/officeDocument/2006/relationships/image" Target="../media/image5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20.png"/><Relationship Id="rId8" Type="http://schemas.openxmlformats.org/officeDocument/2006/relationships/image" Target="../media/image4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20.png"/><Relationship Id="rId7" Type="http://schemas.openxmlformats.org/officeDocument/2006/relationships/image" Target="../media/image4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20.png"/><Relationship Id="rId7" Type="http://schemas.openxmlformats.org/officeDocument/2006/relationships/image" Target="../media/image4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0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20.png"/><Relationship Id="rId7" Type="http://schemas.openxmlformats.org/officeDocument/2006/relationships/image" Target="../media/image46.png"/><Relationship Id="rId8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6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20.png"/><Relationship Id="rId7" Type="http://schemas.openxmlformats.org/officeDocument/2006/relationships/image" Target="../media/image46.png"/><Relationship Id="rId8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png"/><Relationship Id="rId10" Type="http://schemas.openxmlformats.org/officeDocument/2006/relationships/image" Target="../media/image14.png"/><Relationship Id="rId13" Type="http://schemas.openxmlformats.org/officeDocument/2006/relationships/image" Target="../media/image8.png"/><Relationship Id="rId1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Relationship Id="rId4" Type="http://schemas.openxmlformats.org/officeDocument/2006/relationships/image" Target="../media/image28.png"/><Relationship Id="rId9" Type="http://schemas.openxmlformats.org/officeDocument/2006/relationships/image" Target="../media/image21.png"/><Relationship Id="rId15" Type="http://schemas.openxmlformats.org/officeDocument/2006/relationships/image" Target="../media/image17.jpg"/><Relationship Id="rId14" Type="http://schemas.openxmlformats.org/officeDocument/2006/relationships/image" Target="../media/image4.png"/><Relationship Id="rId5" Type="http://schemas.openxmlformats.org/officeDocument/2006/relationships/image" Target="../media/image1.jpg"/><Relationship Id="rId6" Type="http://schemas.openxmlformats.org/officeDocument/2006/relationships/image" Target="../media/image13.png"/><Relationship Id="rId7" Type="http://schemas.openxmlformats.org/officeDocument/2006/relationships/image" Target="../media/image26.png"/><Relationship Id="rId8" Type="http://schemas.openxmlformats.org/officeDocument/2006/relationships/image" Target="../media/image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35.png"/><Relationship Id="rId6" Type="http://schemas.openxmlformats.org/officeDocument/2006/relationships/image" Target="../media/image6.png"/><Relationship Id="rId7" Type="http://schemas.openxmlformats.org/officeDocument/2006/relationships/image" Target="../media/image20.png"/><Relationship Id="rId8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.png"/><Relationship Id="rId10" Type="http://schemas.openxmlformats.org/officeDocument/2006/relationships/image" Target="../media/image35.png"/><Relationship Id="rId13" Type="http://schemas.openxmlformats.org/officeDocument/2006/relationships/image" Target="../media/image41.png"/><Relationship Id="rId1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9" Type="http://schemas.openxmlformats.org/officeDocument/2006/relationships/image" Target="../media/image46.png"/><Relationship Id="rId14" Type="http://schemas.openxmlformats.org/officeDocument/2006/relationships/image" Target="../media/image8.png"/><Relationship Id="rId5" Type="http://schemas.openxmlformats.org/officeDocument/2006/relationships/image" Target="../media/image18.png"/><Relationship Id="rId6" Type="http://schemas.openxmlformats.org/officeDocument/2006/relationships/image" Target="../media/image2.png"/><Relationship Id="rId7" Type="http://schemas.openxmlformats.org/officeDocument/2006/relationships/image" Target="../media/image6.png"/><Relationship Id="rId8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39.png"/><Relationship Id="rId10" Type="http://schemas.openxmlformats.org/officeDocument/2006/relationships/image" Target="../media/image40.png"/><Relationship Id="rId13" Type="http://schemas.openxmlformats.org/officeDocument/2006/relationships/image" Target="../media/image29.png"/><Relationship Id="rId1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51.png"/><Relationship Id="rId9" Type="http://schemas.openxmlformats.org/officeDocument/2006/relationships/image" Target="../media/image49.png"/><Relationship Id="rId15" Type="http://schemas.openxmlformats.org/officeDocument/2006/relationships/image" Target="../media/image43.png"/><Relationship Id="rId14" Type="http://schemas.openxmlformats.org/officeDocument/2006/relationships/image" Target="../media/image30.png"/><Relationship Id="rId16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6.png"/><Relationship Id="rId7" Type="http://schemas.openxmlformats.org/officeDocument/2006/relationships/image" Target="../media/image46.png"/><Relationship Id="rId8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46.png"/><Relationship Id="rId6" Type="http://schemas.openxmlformats.org/officeDocument/2006/relationships/image" Target="../media/image35.png"/><Relationship Id="rId7" Type="http://schemas.openxmlformats.org/officeDocument/2006/relationships/image" Target="../media/image8.png"/><Relationship Id="rId8" Type="http://schemas.openxmlformats.org/officeDocument/2006/relationships/image" Target="../media/image3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46.png"/><Relationship Id="rId6" Type="http://schemas.openxmlformats.org/officeDocument/2006/relationships/image" Target="../media/image35.png"/><Relationship Id="rId7" Type="http://schemas.openxmlformats.org/officeDocument/2006/relationships/image" Target="../media/image8.png"/><Relationship Id="rId8" Type="http://schemas.openxmlformats.org/officeDocument/2006/relationships/image" Target="../media/image3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46.png"/><Relationship Id="rId6" Type="http://schemas.openxmlformats.org/officeDocument/2006/relationships/image" Target="../media/image35.png"/><Relationship Id="rId7" Type="http://schemas.openxmlformats.org/officeDocument/2006/relationships/image" Target="../media/image8.png"/><Relationship Id="rId8" Type="http://schemas.openxmlformats.org/officeDocument/2006/relationships/image" Target="../media/image4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46.png"/><Relationship Id="rId6" Type="http://schemas.openxmlformats.org/officeDocument/2006/relationships/image" Target="../media/image35.png"/><Relationship Id="rId7" Type="http://schemas.openxmlformats.org/officeDocument/2006/relationships/image" Target="../media/image8.png"/><Relationship Id="rId8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1009649" y="8399807"/>
            <a:ext cx="4793286" cy="1037642"/>
            <a:chOff x="-6133" y="-42863"/>
            <a:chExt cx="1543042" cy="334035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1536909" cy="248310"/>
            </a:xfrm>
            <a:custGeom>
              <a:rect b="b" l="l" r="r" t="t"/>
              <a:pathLst>
                <a:path extrusionOk="0" h="248310" w="1536909">
                  <a:moveTo>
                    <a:pt x="124155" y="0"/>
                  </a:moveTo>
                  <a:lnTo>
                    <a:pt x="1412754" y="0"/>
                  </a:lnTo>
                  <a:cubicBezTo>
                    <a:pt x="1445682" y="0"/>
                    <a:pt x="1477261" y="13081"/>
                    <a:pt x="1500544" y="36364"/>
                  </a:cubicBezTo>
                  <a:cubicBezTo>
                    <a:pt x="1523828" y="59648"/>
                    <a:pt x="1536909" y="91227"/>
                    <a:pt x="1536909" y="124155"/>
                  </a:cubicBezTo>
                  <a:lnTo>
                    <a:pt x="1536909" y="124155"/>
                  </a:lnTo>
                  <a:cubicBezTo>
                    <a:pt x="1536909" y="192724"/>
                    <a:pt x="1481323" y="248310"/>
                    <a:pt x="1412754" y="248310"/>
                  </a:cubicBezTo>
                  <a:lnTo>
                    <a:pt x="124155" y="248310"/>
                  </a:lnTo>
                  <a:cubicBezTo>
                    <a:pt x="55586" y="248310"/>
                    <a:pt x="0" y="192724"/>
                    <a:pt x="0" y="124155"/>
                  </a:cubicBezTo>
                  <a:lnTo>
                    <a:pt x="0" y="124155"/>
                  </a:lnTo>
                  <a:cubicBezTo>
                    <a:pt x="0" y="55586"/>
                    <a:pt x="55586" y="0"/>
                    <a:pt x="124155" y="0"/>
                  </a:cubicBezTo>
                  <a:close/>
                </a:path>
              </a:pathLst>
            </a:custGeom>
            <a:solidFill>
              <a:srgbClr val="6D67C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1"/>
            <p:cNvSpPr txBox="1"/>
            <p:nvPr/>
          </p:nvSpPr>
          <p:spPr>
            <a:xfrm>
              <a:off x="-6133" y="-42863"/>
              <a:ext cx="1536909" cy="3340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BY TEAM 1</a:t>
              </a:r>
              <a:endParaRPr/>
            </a:p>
          </p:txBody>
        </p:sp>
      </p:grpSp>
      <p:grpSp>
        <p:nvGrpSpPr>
          <p:cNvPr id="87" name="Google Shape;87;p1"/>
          <p:cNvGrpSpPr/>
          <p:nvPr/>
        </p:nvGrpSpPr>
        <p:grpSpPr>
          <a:xfrm>
            <a:off x="1028700" y="5547575"/>
            <a:ext cx="9056477" cy="1923045"/>
            <a:chOff x="0" y="-104775"/>
            <a:chExt cx="2915436" cy="619062"/>
          </a:xfrm>
        </p:grpSpPr>
        <p:sp>
          <p:nvSpPr>
            <p:cNvPr id="88" name="Google Shape;88;p1"/>
            <p:cNvSpPr/>
            <p:nvPr/>
          </p:nvSpPr>
          <p:spPr>
            <a:xfrm>
              <a:off x="0" y="0"/>
              <a:ext cx="2915436" cy="414871"/>
            </a:xfrm>
            <a:custGeom>
              <a:rect b="b" l="l" r="r" t="t"/>
              <a:pathLst>
                <a:path extrusionOk="0" h="414871" w="2915436">
                  <a:moveTo>
                    <a:pt x="80356" y="0"/>
                  </a:moveTo>
                  <a:lnTo>
                    <a:pt x="2835080" y="0"/>
                  </a:lnTo>
                  <a:cubicBezTo>
                    <a:pt x="2879460" y="0"/>
                    <a:pt x="2915436" y="35977"/>
                    <a:pt x="2915436" y="80356"/>
                  </a:cubicBezTo>
                  <a:lnTo>
                    <a:pt x="2915436" y="334515"/>
                  </a:lnTo>
                  <a:cubicBezTo>
                    <a:pt x="2915436" y="378894"/>
                    <a:pt x="2879460" y="414871"/>
                    <a:pt x="2835080" y="414871"/>
                  </a:cubicBezTo>
                  <a:lnTo>
                    <a:pt x="80356" y="414871"/>
                  </a:lnTo>
                  <a:cubicBezTo>
                    <a:pt x="35977" y="414871"/>
                    <a:pt x="0" y="378894"/>
                    <a:pt x="0" y="334515"/>
                  </a:cubicBezTo>
                  <a:lnTo>
                    <a:pt x="0" y="80356"/>
                  </a:lnTo>
                  <a:cubicBezTo>
                    <a:pt x="0" y="35977"/>
                    <a:pt x="35977" y="0"/>
                    <a:pt x="8035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rnd" cmpd="sng" w="38100">
              <a:solidFill>
                <a:srgbClr val="6D67C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"/>
            <p:cNvSpPr txBox="1"/>
            <p:nvPr/>
          </p:nvSpPr>
          <p:spPr>
            <a:xfrm>
              <a:off x="0" y="-104775"/>
              <a:ext cx="2915436" cy="6190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400">
                  <a:solidFill>
                    <a:srgbClr val="6D67C4"/>
                  </a:solidFill>
                  <a:latin typeface="Poppins"/>
                  <a:ea typeface="Poppins"/>
                  <a:cs typeface="Poppins"/>
                  <a:sym typeface="Poppins"/>
                </a:rPr>
                <a:t>Cloud Computing Project Presentation</a:t>
              </a:r>
              <a:endParaRPr/>
            </a:p>
          </p:txBody>
        </p:sp>
      </p:grpSp>
      <p:cxnSp>
        <p:nvCxnSpPr>
          <p:cNvPr id="90" name="Google Shape;90;p1"/>
          <p:cNvCxnSpPr/>
          <p:nvPr/>
        </p:nvCxnSpPr>
        <p:spPr>
          <a:xfrm>
            <a:off x="1028700" y="7868643"/>
            <a:ext cx="16230600" cy="0"/>
          </a:xfrm>
          <a:prstGeom prst="straightConnector1">
            <a:avLst/>
          </a:prstGeom>
          <a:noFill/>
          <a:ln cap="flat" cmpd="sng" w="38100">
            <a:solidFill>
              <a:srgbClr val="6D67C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1" name="Google Shape;91;p1"/>
          <p:cNvSpPr/>
          <p:nvPr/>
        </p:nvSpPr>
        <p:spPr>
          <a:xfrm>
            <a:off x="1028700" y="1028700"/>
            <a:ext cx="2882780" cy="653921"/>
          </a:xfrm>
          <a:custGeom>
            <a:rect b="b" l="l" r="r" t="t"/>
            <a:pathLst>
              <a:path extrusionOk="0" h="653921" w="2882780">
                <a:moveTo>
                  <a:pt x="0" y="0"/>
                </a:moveTo>
                <a:lnTo>
                  <a:pt x="2882780" y="0"/>
                </a:lnTo>
                <a:lnTo>
                  <a:pt x="2882780" y="653921"/>
                </a:lnTo>
                <a:lnTo>
                  <a:pt x="0" y="6539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"/>
          <p:cNvSpPr/>
          <p:nvPr/>
        </p:nvSpPr>
        <p:spPr>
          <a:xfrm>
            <a:off x="12035904" y="1953219"/>
            <a:ext cx="5223396" cy="5329996"/>
          </a:xfrm>
          <a:custGeom>
            <a:rect b="b" l="l" r="r" t="t"/>
            <a:pathLst>
              <a:path extrusionOk="0" h="5329996" w="5223396">
                <a:moveTo>
                  <a:pt x="0" y="0"/>
                </a:moveTo>
                <a:lnTo>
                  <a:pt x="5223396" y="0"/>
                </a:lnTo>
                <a:lnTo>
                  <a:pt x="5223396" y="5329995"/>
                </a:lnTo>
                <a:lnTo>
                  <a:pt x="0" y="53299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1028700" y="2824435"/>
            <a:ext cx="14514882" cy="23190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3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EduCloud</a:t>
            </a:r>
            <a:endParaRPr/>
          </a:p>
        </p:txBody>
      </p:sp>
      <p:sp>
        <p:nvSpPr>
          <p:cNvPr id="94" name="Google Shape;94;p1"/>
          <p:cNvSpPr txBox="1"/>
          <p:nvPr/>
        </p:nvSpPr>
        <p:spPr>
          <a:xfrm>
            <a:off x="11361321" y="921501"/>
            <a:ext cx="5897979" cy="4655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71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JUNE 15, 2024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" name="Google Shape;301;p10"/>
          <p:cNvCxnSpPr/>
          <p:nvPr/>
        </p:nvCxnSpPr>
        <p:spPr>
          <a:xfrm rot="10800000">
            <a:off x="2725922" y="3642594"/>
            <a:ext cx="0" cy="2285163"/>
          </a:xfrm>
          <a:prstGeom prst="straightConnector1">
            <a:avLst/>
          </a:prstGeom>
          <a:noFill/>
          <a:ln cap="flat" cmpd="sng" w="47625">
            <a:solidFill>
              <a:srgbClr val="9DD53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2" name="Google Shape;302;p10"/>
          <p:cNvCxnSpPr/>
          <p:nvPr/>
        </p:nvCxnSpPr>
        <p:spPr>
          <a:xfrm rot="10800000">
            <a:off x="10154302" y="3642594"/>
            <a:ext cx="0" cy="2285163"/>
          </a:xfrm>
          <a:prstGeom prst="straightConnector1">
            <a:avLst/>
          </a:prstGeom>
          <a:noFill/>
          <a:ln cap="flat" cmpd="sng" w="47625">
            <a:solidFill>
              <a:srgbClr val="6D67C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3" name="Google Shape;303;p10"/>
          <p:cNvCxnSpPr/>
          <p:nvPr/>
        </p:nvCxnSpPr>
        <p:spPr>
          <a:xfrm rot="10800000">
            <a:off x="2725922" y="6775681"/>
            <a:ext cx="0" cy="2285163"/>
          </a:xfrm>
          <a:prstGeom prst="straightConnector1">
            <a:avLst/>
          </a:prstGeom>
          <a:noFill/>
          <a:ln cap="flat" cmpd="sng" w="47625">
            <a:solidFill>
              <a:srgbClr val="46CF9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4" name="Google Shape;304;p10"/>
          <p:cNvCxnSpPr/>
          <p:nvPr/>
        </p:nvCxnSpPr>
        <p:spPr>
          <a:xfrm rot="10800000">
            <a:off x="10154302" y="6775681"/>
            <a:ext cx="0" cy="2285163"/>
          </a:xfrm>
          <a:prstGeom prst="straightConnector1">
            <a:avLst/>
          </a:prstGeom>
          <a:noFill/>
          <a:ln cap="flat" cmpd="sng" w="47625">
            <a:solidFill>
              <a:srgbClr val="4565A7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5" name="Google Shape;305;p10"/>
          <p:cNvSpPr/>
          <p:nvPr/>
        </p:nvSpPr>
        <p:spPr>
          <a:xfrm rot="10800000">
            <a:off x="16927881" y="-1089738"/>
            <a:ext cx="2371914" cy="2371914"/>
          </a:xfrm>
          <a:custGeom>
            <a:rect b="b" l="l" r="r" t="t"/>
            <a:pathLst>
              <a:path extrusionOk="0" h="2371914" w="2371914">
                <a:moveTo>
                  <a:pt x="0" y="0"/>
                </a:moveTo>
                <a:lnTo>
                  <a:pt x="2371915" y="0"/>
                </a:lnTo>
                <a:lnTo>
                  <a:pt x="2371915" y="2371914"/>
                </a:lnTo>
                <a:lnTo>
                  <a:pt x="0" y="23719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0"/>
          <p:cNvSpPr/>
          <p:nvPr/>
        </p:nvSpPr>
        <p:spPr>
          <a:xfrm>
            <a:off x="-521022" y="1282176"/>
            <a:ext cx="1283563" cy="598461"/>
          </a:xfrm>
          <a:custGeom>
            <a:rect b="b" l="l" r="r" t="t"/>
            <a:pathLst>
              <a:path extrusionOk="0" h="598461" w="1283563">
                <a:moveTo>
                  <a:pt x="0" y="0"/>
                </a:moveTo>
                <a:lnTo>
                  <a:pt x="1283564" y="0"/>
                </a:lnTo>
                <a:lnTo>
                  <a:pt x="1283564" y="598462"/>
                </a:lnTo>
                <a:lnTo>
                  <a:pt x="0" y="5984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3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0"/>
          <p:cNvSpPr/>
          <p:nvPr/>
        </p:nvSpPr>
        <p:spPr>
          <a:xfrm>
            <a:off x="279787" y="9485158"/>
            <a:ext cx="965509" cy="391031"/>
          </a:xfrm>
          <a:custGeom>
            <a:rect b="b" l="l" r="r" t="t"/>
            <a:pathLst>
              <a:path extrusionOk="0" h="391031" w="965509">
                <a:moveTo>
                  <a:pt x="0" y="0"/>
                </a:moveTo>
                <a:lnTo>
                  <a:pt x="965510" y="0"/>
                </a:lnTo>
                <a:lnTo>
                  <a:pt x="965510" y="391031"/>
                </a:lnTo>
                <a:lnTo>
                  <a:pt x="0" y="3910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3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0"/>
          <p:cNvSpPr/>
          <p:nvPr/>
        </p:nvSpPr>
        <p:spPr>
          <a:xfrm>
            <a:off x="17537807" y="8255755"/>
            <a:ext cx="1283563" cy="598461"/>
          </a:xfrm>
          <a:custGeom>
            <a:rect b="b" l="l" r="r" t="t"/>
            <a:pathLst>
              <a:path extrusionOk="0" h="598461" w="1283563">
                <a:moveTo>
                  <a:pt x="0" y="0"/>
                </a:moveTo>
                <a:lnTo>
                  <a:pt x="1283563" y="0"/>
                </a:lnTo>
                <a:lnTo>
                  <a:pt x="1283563" y="598462"/>
                </a:lnTo>
                <a:lnTo>
                  <a:pt x="0" y="5984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3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0"/>
          <p:cNvSpPr/>
          <p:nvPr/>
        </p:nvSpPr>
        <p:spPr>
          <a:xfrm>
            <a:off x="16961100" y="667133"/>
            <a:ext cx="596399" cy="361567"/>
          </a:xfrm>
          <a:custGeom>
            <a:rect b="b" l="l" r="r" t="t"/>
            <a:pathLst>
              <a:path extrusionOk="0" h="361567" w="596399">
                <a:moveTo>
                  <a:pt x="0" y="0"/>
                </a:moveTo>
                <a:lnTo>
                  <a:pt x="596400" y="0"/>
                </a:lnTo>
                <a:lnTo>
                  <a:pt x="596400" y="361567"/>
                </a:lnTo>
                <a:lnTo>
                  <a:pt x="0" y="3615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10"/>
          <p:cNvSpPr/>
          <p:nvPr/>
        </p:nvSpPr>
        <p:spPr>
          <a:xfrm>
            <a:off x="1056823" y="749501"/>
            <a:ext cx="2487788" cy="564322"/>
          </a:xfrm>
          <a:custGeom>
            <a:rect b="b" l="l" r="r" t="t"/>
            <a:pathLst>
              <a:path extrusionOk="0" h="564322" w="2487788">
                <a:moveTo>
                  <a:pt x="0" y="0"/>
                </a:moveTo>
                <a:lnTo>
                  <a:pt x="2487788" y="0"/>
                </a:lnTo>
                <a:lnTo>
                  <a:pt x="2487788" y="564322"/>
                </a:lnTo>
                <a:lnTo>
                  <a:pt x="0" y="564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0"/>
          <p:cNvSpPr/>
          <p:nvPr/>
        </p:nvSpPr>
        <p:spPr>
          <a:xfrm>
            <a:off x="856798" y="4147922"/>
            <a:ext cx="1169036" cy="1120813"/>
          </a:xfrm>
          <a:custGeom>
            <a:rect b="b" l="l" r="r" t="t"/>
            <a:pathLst>
              <a:path extrusionOk="0" h="1120813" w="1169036">
                <a:moveTo>
                  <a:pt x="0" y="0"/>
                </a:moveTo>
                <a:lnTo>
                  <a:pt x="1169036" y="0"/>
                </a:lnTo>
                <a:lnTo>
                  <a:pt x="1169036" y="1120813"/>
                </a:lnTo>
                <a:lnTo>
                  <a:pt x="0" y="11208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0"/>
          <p:cNvSpPr/>
          <p:nvPr/>
        </p:nvSpPr>
        <p:spPr>
          <a:xfrm>
            <a:off x="8476436" y="4141650"/>
            <a:ext cx="1335127" cy="1088129"/>
          </a:xfrm>
          <a:custGeom>
            <a:rect b="b" l="l" r="r" t="t"/>
            <a:pathLst>
              <a:path extrusionOk="0" h="1088129" w="1335127">
                <a:moveTo>
                  <a:pt x="0" y="0"/>
                </a:moveTo>
                <a:lnTo>
                  <a:pt x="1335128" y="0"/>
                </a:lnTo>
                <a:lnTo>
                  <a:pt x="1335128" y="1088129"/>
                </a:lnTo>
                <a:lnTo>
                  <a:pt x="0" y="10881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0"/>
          <p:cNvSpPr/>
          <p:nvPr/>
        </p:nvSpPr>
        <p:spPr>
          <a:xfrm>
            <a:off x="856798" y="7134942"/>
            <a:ext cx="1214973" cy="1120813"/>
          </a:xfrm>
          <a:custGeom>
            <a:rect b="b" l="l" r="r" t="t"/>
            <a:pathLst>
              <a:path extrusionOk="0" h="1120813" w="1214973">
                <a:moveTo>
                  <a:pt x="0" y="0"/>
                </a:moveTo>
                <a:lnTo>
                  <a:pt x="1214974" y="0"/>
                </a:lnTo>
                <a:lnTo>
                  <a:pt x="1214974" y="1120813"/>
                </a:lnTo>
                <a:lnTo>
                  <a:pt x="0" y="11208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0"/>
          <p:cNvSpPr/>
          <p:nvPr/>
        </p:nvSpPr>
        <p:spPr>
          <a:xfrm>
            <a:off x="8571184" y="7134942"/>
            <a:ext cx="1102105" cy="1102105"/>
          </a:xfrm>
          <a:custGeom>
            <a:rect b="b" l="l" r="r" t="t"/>
            <a:pathLst>
              <a:path extrusionOk="0" h="1102105" w="1102105">
                <a:moveTo>
                  <a:pt x="0" y="0"/>
                </a:moveTo>
                <a:lnTo>
                  <a:pt x="1102105" y="0"/>
                </a:lnTo>
                <a:lnTo>
                  <a:pt x="1102105" y="1102105"/>
                </a:lnTo>
                <a:lnTo>
                  <a:pt x="0" y="11021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0"/>
          <p:cNvSpPr txBox="1"/>
          <p:nvPr/>
        </p:nvSpPr>
        <p:spPr>
          <a:xfrm>
            <a:off x="1100363" y="1874050"/>
            <a:ext cx="9143479" cy="8922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9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Estimating Cloud Resources</a:t>
            </a:r>
            <a:endParaRPr/>
          </a:p>
        </p:txBody>
      </p:sp>
      <p:sp>
        <p:nvSpPr>
          <p:cNvPr id="316" name="Google Shape;316;p10"/>
          <p:cNvSpPr txBox="1"/>
          <p:nvPr/>
        </p:nvSpPr>
        <p:spPr>
          <a:xfrm>
            <a:off x="3265510" y="4203500"/>
            <a:ext cx="4618350" cy="2118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03845" lvl="1" marL="407690" marR="0" rtl="0" algn="l">
              <a:lnSpc>
                <a:spcPct val="150079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887"/>
              <a:buFont typeface="Arial"/>
              <a:buChar char="•"/>
            </a:pPr>
            <a:r>
              <a:rPr b="0" i="0" lang="en-US" sz="1887" u="none" cap="none" strike="noStrike">
                <a:solidFill>
                  <a:srgbClr val="4D4D4D"/>
                </a:solidFill>
                <a:latin typeface="Poppins"/>
                <a:ea typeface="Poppins"/>
                <a:cs typeface="Poppins"/>
                <a:sym typeface="Poppins"/>
              </a:rPr>
              <a:t>3 Web server instances (AWS EC2 r5.large) for handling frontend and API gateway</a:t>
            </a:r>
            <a:endParaRPr/>
          </a:p>
          <a:p>
            <a:pPr indent="-203845" lvl="1" marL="407690" marR="0" rtl="0" algn="l">
              <a:lnSpc>
                <a:spcPct val="150079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887"/>
              <a:buFont typeface="Arial"/>
              <a:buChar char="•"/>
            </a:pPr>
            <a:r>
              <a:rPr b="0" i="0" lang="en-US" sz="1887" u="none" cap="none" strike="noStrike">
                <a:solidFill>
                  <a:srgbClr val="4D4D4D"/>
                </a:solidFill>
                <a:latin typeface="Poppins"/>
                <a:ea typeface="Poppins"/>
                <a:cs typeface="Poppins"/>
                <a:sym typeface="Poppins"/>
              </a:rPr>
              <a:t> 13 microservice instances (AWS EC2 r5.large) for running various microservices</a:t>
            </a:r>
            <a:endParaRPr/>
          </a:p>
        </p:txBody>
      </p:sp>
      <p:sp>
        <p:nvSpPr>
          <p:cNvPr id="317" name="Google Shape;317;p10"/>
          <p:cNvSpPr txBox="1"/>
          <p:nvPr/>
        </p:nvSpPr>
        <p:spPr>
          <a:xfrm>
            <a:off x="3265510" y="3537819"/>
            <a:ext cx="4777220" cy="609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7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Compute Resources</a:t>
            </a:r>
            <a:endParaRPr/>
          </a:p>
        </p:txBody>
      </p:sp>
      <p:sp>
        <p:nvSpPr>
          <p:cNvPr id="318" name="Google Shape;318;p10"/>
          <p:cNvSpPr txBox="1"/>
          <p:nvPr/>
        </p:nvSpPr>
        <p:spPr>
          <a:xfrm>
            <a:off x="10635314" y="4203500"/>
            <a:ext cx="6922185" cy="2471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03845" lvl="1" marL="407690" marR="0" rtl="0" algn="l">
              <a:lnSpc>
                <a:spcPct val="150079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887"/>
              <a:buFont typeface="Arial"/>
              <a:buChar char="•"/>
            </a:pPr>
            <a:r>
              <a:rPr b="0" i="0" lang="en-US" sz="1887" u="none" cap="none" strike="noStrike">
                <a:solidFill>
                  <a:srgbClr val="4D4D4D"/>
                </a:solidFill>
                <a:latin typeface="Poppins"/>
                <a:ea typeface="Poppins"/>
                <a:cs typeface="Poppins"/>
                <a:sym typeface="Poppins"/>
              </a:rPr>
              <a:t>RDS: 25GB for Auth service</a:t>
            </a:r>
            <a:endParaRPr/>
          </a:p>
          <a:p>
            <a:pPr indent="-203845" lvl="1" marL="407690" marR="0" rtl="0" algn="l">
              <a:lnSpc>
                <a:spcPct val="150079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887"/>
              <a:buFont typeface="Arial"/>
              <a:buChar char="•"/>
            </a:pPr>
            <a:r>
              <a:rPr b="0" i="0" lang="en-US" sz="1887" u="none" cap="none" strike="noStrike">
                <a:solidFill>
                  <a:srgbClr val="4D4D4D"/>
                </a:solidFill>
                <a:latin typeface="Poppins"/>
                <a:ea typeface="Poppins"/>
                <a:cs typeface="Poppins"/>
                <a:sym typeface="Poppins"/>
              </a:rPr>
              <a:t>MongoDB: 10GB for Course Upload service</a:t>
            </a:r>
            <a:endParaRPr/>
          </a:p>
          <a:p>
            <a:pPr indent="-203845" lvl="1" marL="407690" marR="0" rtl="0" algn="l">
              <a:lnSpc>
                <a:spcPct val="150079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887"/>
              <a:buFont typeface="Arial"/>
              <a:buChar char="•"/>
            </a:pPr>
            <a:r>
              <a:rPr b="0" i="0" lang="en-US" sz="1887" u="none" cap="none" strike="noStrike">
                <a:solidFill>
                  <a:srgbClr val="4D4D4D"/>
                </a:solidFill>
                <a:latin typeface="Poppins"/>
                <a:ea typeface="Poppins"/>
                <a:cs typeface="Poppins"/>
                <a:sym typeface="Poppins"/>
              </a:rPr>
              <a:t>Amazon S3: 500GB for storing course materials</a:t>
            </a:r>
            <a:endParaRPr/>
          </a:p>
          <a:p>
            <a:pPr indent="-203845" lvl="1" marL="407690" marR="0" rtl="0" algn="l">
              <a:lnSpc>
                <a:spcPct val="150079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887"/>
              <a:buFont typeface="Arial"/>
              <a:buChar char="•"/>
            </a:pPr>
            <a:r>
              <a:rPr b="0" i="0" lang="en-US" sz="1887" u="none" cap="none" strike="noStrike">
                <a:solidFill>
                  <a:srgbClr val="4D4D4D"/>
                </a:solidFill>
                <a:latin typeface="Poppins"/>
                <a:ea typeface="Poppins"/>
                <a:cs typeface="Poppins"/>
                <a:sym typeface="Poppins"/>
              </a:rPr>
              <a:t>RDS: 50GB for Course Registration service</a:t>
            </a:r>
            <a:endParaRPr/>
          </a:p>
          <a:p>
            <a:pPr indent="-203845" lvl="1" marL="407690" marR="0" rtl="0" algn="l">
              <a:lnSpc>
                <a:spcPct val="150079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887"/>
              <a:buFont typeface="Arial"/>
              <a:buChar char="•"/>
            </a:pPr>
            <a:r>
              <a:rPr b="0" i="0" lang="en-US" sz="1887" u="none" cap="none" strike="noStrike">
                <a:solidFill>
                  <a:srgbClr val="4D4D4D"/>
                </a:solidFill>
                <a:latin typeface="Poppins"/>
                <a:ea typeface="Poppins"/>
                <a:cs typeface="Poppins"/>
                <a:sym typeface="Poppins"/>
              </a:rPr>
              <a:t>Cassandra: 50GB for Course Registration service</a:t>
            </a:r>
            <a:endParaRPr/>
          </a:p>
          <a:p>
            <a:pPr indent="-203845" lvl="1" marL="407690" marR="0" rtl="0" algn="l">
              <a:lnSpc>
                <a:spcPct val="150079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887"/>
              <a:buFont typeface="Arial"/>
              <a:buChar char="•"/>
            </a:pPr>
            <a:r>
              <a:rPr b="0" i="0" lang="en-US" sz="1887" u="none" cap="none" strike="noStrike">
                <a:solidFill>
                  <a:srgbClr val="4D4D4D"/>
                </a:solidFill>
                <a:latin typeface="Poppins"/>
                <a:ea typeface="Poppins"/>
                <a:cs typeface="Poppins"/>
                <a:sym typeface="Poppins"/>
              </a:rPr>
              <a:t>ElastiCache: 1 instance (AWS ElastiCache cache.r5.large)</a:t>
            </a:r>
            <a:endParaRPr/>
          </a:p>
        </p:txBody>
      </p:sp>
      <p:sp>
        <p:nvSpPr>
          <p:cNvPr id="319" name="Google Shape;319;p10"/>
          <p:cNvSpPr txBox="1"/>
          <p:nvPr/>
        </p:nvSpPr>
        <p:spPr>
          <a:xfrm>
            <a:off x="10693890" y="3537819"/>
            <a:ext cx="5274758" cy="609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7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Storage Resources</a:t>
            </a:r>
            <a:endParaRPr/>
          </a:p>
        </p:txBody>
      </p:sp>
      <p:sp>
        <p:nvSpPr>
          <p:cNvPr id="320" name="Google Shape;320;p10"/>
          <p:cNvSpPr txBox="1"/>
          <p:nvPr/>
        </p:nvSpPr>
        <p:spPr>
          <a:xfrm>
            <a:off x="3265510" y="7617788"/>
            <a:ext cx="3573130" cy="7091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87">
                <a:solidFill>
                  <a:srgbClr val="4D4D4D"/>
                </a:solidFill>
                <a:latin typeface="Poppins"/>
                <a:ea typeface="Poppins"/>
                <a:cs typeface="Poppins"/>
                <a:sym typeface="Poppins"/>
              </a:rPr>
              <a:t>2 Load Balancers (AWS Network Load Balancers)</a:t>
            </a:r>
            <a:endParaRPr/>
          </a:p>
        </p:txBody>
      </p:sp>
      <p:sp>
        <p:nvSpPr>
          <p:cNvPr id="321" name="Google Shape;321;p10"/>
          <p:cNvSpPr txBox="1"/>
          <p:nvPr/>
        </p:nvSpPr>
        <p:spPr>
          <a:xfrm>
            <a:off x="3265510" y="6670906"/>
            <a:ext cx="4865017" cy="609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7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Network Resources</a:t>
            </a:r>
            <a:endParaRPr/>
          </a:p>
        </p:txBody>
      </p:sp>
      <p:sp>
        <p:nvSpPr>
          <p:cNvPr id="322" name="Google Shape;322;p10"/>
          <p:cNvSpPr txBox="1"/>
          <p:nvPr/>
        </p:nvSpPr>
        <p:spPr>
          <a:xfrm>
            <a:off x="10693890" y="7617788"/>
            <a:ext cx="6202636" cy="7091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87">
                <a:solidFill>
                  <a:srgbClr val="4D4D4D"/>
                </a:solidFill>
                <a:latin typeface="Poppins"/>
                <a:ea typeface="Poppins"/>
                <a:cs typeface="Poppins"/>
                <a:sym typeface="Poppins"/>
              </a:rPr>
              <a:t>1 Message Queue (Kafka) for inter-service communication</a:t>
            </a:r>
            <a:endParaRPr/>
          </a:p>
        </p:txBody>
      </p:sp>
      <p:sp>
        <p:nvSpPr>
          <p:cNvPr id="323" name="Google Shape;323;p10"/>
          <p:cNvSpPr txBox="1"/>
          <p:nvPr/>
        </p:nvSpPr>
        <p:spPr>
          <a:xfrm>
            <a:off x="10693890" y="6670906"/>
            <a:ext cx="4887755" cy="6096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7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Additional Resources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1"/>
          <p:cNvSpPr/>
          <p:nvPr/>
        </p:nvSpPr>
        <p:spPr>
          <a:xfrm>
            <a:off x="1056823" y="749501"/>
            <a:ext cx="2487788" cy="564322"/>
          </a:xfrm>
          <a:custGeom>
            <a:rect b="b" l="l" r="r" t="t"/>
            <a:pathLst>
              <a:path extrusionOk="0" h="564322" w="2487788">
                <a:moveTo>
                  <a:pt x="0" y="0"/>
                </a:moveTo>
                <a:lnTo>
                  <a:pt x="2487788" y="0"/>
                </a:lnTo>
                <a:lnTo>
                  <a:pt x="2487788" y="564322"/>
                </a:lnTo>
                <a:lnTo>
                  <a:pt x="0" y="564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1"/>
          <p:cNvSpPr/>
          <p:nvPr/>
        </p:nvSpPr>
        <p:spPr>
          <a:xfrm rot="10800000">
            <a:off x="16927881" y="-1089738"/>
            <a:ext cx="2371914" cy="2371914"/>
          </a:xfrm>
          <a:custGeom>
            <a:rect b="b" l="l" r="r" t="t"/>
            <a:pathLst>
              <a:path extrusionOk="0" h="2371914" w="2371914">
                <a:moveTo>
                  <a:pt x="0" y="0"/>
                </a:moveTo>
                <a:lnTo>
                  <a:pt x="2371915" y="0"/>
                </a:lnTo>
                <a:lnTo>
                  <a:pt x="2371915" y="2371914"/>
                </a:lnTo>
                <a:lnTo>
                  <a:pt x="0" y="23719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3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1"/>
          <p:cNvSpPr/>
          <p:nvPr/>
        </p:nvSpPr>
        <p:spPr>
          <a:xfrm>
            <a:off x="16961100" y="667133"/>
            <a:ext cx="596399" cy="361567"/>
          </a:xfrm>
          <a:custGeom>
            <a:rect b="b" l="l" r="r" t="t"/>
            <a:pathLst>
              <a:path extrusionOk="0" h="361567" w="596399">
                <a:moveTo>
                  <a:pt x="0" y="0"/>
                </a:moveTo>
                <a:lnTo>
                  <a:pt x="596400" y="0"/>
                </a:lnTo>
                <a:lnTo>
                  <a:pt x="596400" y="361567"/>
                </a:lnTo>
                <a:lnTo>
                  <a:pt x="0" y="3615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1"/>
          <p:cNvSpPr/>
          <p:nvPr/>
        </p:nvSpPr>
        <p:spPr>
          <a:xfrm>
            <a:off x="-521022" y="1282176"/>
            <a:ext cx="1283563" cy="598461"/>
          </a:xfrm>
          <a:custGeom>
            <a:rect b="b" l="l" r="r" t="t"/>
            <a:pathLst>
              <a:path extrusionOk="0" h="598461" w="1283563">
                <a:moveTo>
                  <a:pt x="0" y="0"/>
                </a:moveTo>
                <a:lnTo>
                  <a:pt x="1283564" y="0"/>
                </a:lnTo>
                <a:lnTo>
                  <a:pt x="1283564" y="598462"/>
                </a:lnTo>
                <a:lnTo>
                  <a:pt x="0" y="5984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3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1"/>
          <p:cNvSpPr/>
          <p:nvPr/>
        </p:nvSpPr>
        <p:spPr>
          <a:xfrm>
            <a:off x="279787" y="9485158"/>
            <a:ext cx="965509" cy="391031"/>
          </a:xfrm>
          <a:custGeom>
            <a:rect b="b" l="l" r="r" t="t"/>
            <a:pathLst>
              <a:path extrusionOk="0" h="391031" w="965509">
                <a:moveTo>
                  <a:pt x="0" y="0"/>
                </a:moveTo>
                <a:lnTo>
                  <a:pt x="965510" y="0"/>
                </a:lnTo>
                <a:lnTo>
                  <a:pt x="965510" y="391031"/>
                </a:lnTo>
                <a:lnTo>
                  <a:pt x="0" y="3910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 amt="3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11"/>
          <p:cNvSpPr txBox="1"/>
          <p:nvPr/>
        </p:nvSpPr>
        <p:spPr>
          <a:xfrm>
            <a:off x="1107863" y="1599114"/>
            <a:ext cx="11618653" cy="1010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040606"/>
                </a:solidFill>
                <a:latin typeface="Poppins"/>
                <a:ea typeface="Poppins"/>
                <a:cs typeface="Poppins"/>
                <a:sym typeface="Poppins"/>
              </a:rPr>
              <a:t>Orchestration with Kubernetes</a:t>
            </a:r>
            <a:endParaRPr/>
          </a:p>
        </p:txBody>
      </p:sp>
      <p:sp>
        <p:nvSpPr>
          <p:cNvPr id="334" name="Google Shape;334;p11"/>
          <p:cNvSpPr txBox="1"/>
          <p:nvPr/>
        </p:nvSpPr>
        <p:spPr>
          <a:xfrm>
            <a:off x="1452673" y="2785571"/>
            <a:ext cx="16104826" cy="63021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79383" lvl="1" marL="55876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0606"/>
              </a:buClr>
              <a:buSzPts val="2588"/>
              <a:buFont typeface="Arial"/>
              <a:buChar char="•"/>
            </a:pPr>
            <a:r>
              <a:rPr b="1" i="0" lang="en-US" sz="2588" u="none" cap="none" strike="noStrike">
                <a:solidFill>
                  <a:srgbClr val="040606"/>
                </a:solidFill>
                <a:latin typeface="Poppins"/>
                <a:ea typeface="Poppins"/>
                <a:cs typeface="Poppins"/>
                <a:sym typeface="Poppins"/>
              </a:rPr>
              <a:t>Web Application Deployment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88">
                <a:solidFill>
                  <a:srgbClr val="040606"/>
                </a:solidFill>
                <a:latin typeface="Poppins"/>
                <a:ea typeface="Poppins"/>
                <a:cs typeface="Poppins"/>
                <a:sym typeface="Poppins"/>
              </a:rPr>
              <a:t>Purpose: Manages three replicas to ensure high availability and robustness against failures.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88">
                <a:solidFill>
                  <a:srgbClr val="309DE7"/>
                </a:solidFill>
                <a:latin typeface="Poppins"/>
                <a:ea typeface="Poppins"/>
                <a:cs typeface="Poppins"/>
                <a:sym typeface="Poppins"/>
              </a:rPr>
              <a:t>File: web-deployment.yaml</a:t>
            </a:r>
            <a:endParaRPr sz="2588">
              <a:solidFill>
                <a:srgbClr val="309DE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88">
              <a:solidFill>
                <a:srgbClr val="309DE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79383" lvl="1" marL="55876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0606"/>
              </a:buClr>
              <a:buSzPts val="2588"/>
              <a:buFont typeface="Arial"/>
              <a:buChar char="•"/>
            </a:pPr>
            <a:r>
              <a:rPr b="1" i="0" lang="en-US" sz="2588" u="none" cap="none" strike="noStrike">
                <a:solidFill>
                  <a:srgbClr val="040606"/>
                </a:solidFill>
                <a:latin typeface="Poppins"/>
                <a:ea typeface="Poppins"/>
                <a:cs typeface="Poppins"/>
                <a:sym typeface="Poppins"/>
              </a:rPr>
              <a:t>Database Deployment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88">
                <a:solidFill>
                  <a:srgbClr val="040606"/>
                </a:solidFill>
                <a:latin typeface="Poppins"/>
                <a:ea typeface="Poppins"/>
                <a:cs typeface="Poppins"/>
                <a:sym typeface="Poppins"/>
              </a:rPr>
              <a:t>Purpose: Maintains a single, persistent database pod to guarantee data integrity and continuous availability.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88">
                <a:solidFill>
                  <a:srgbClr val="309DE7"/>
                </a:solidFill>
                <a:latin typeface="Poppins"/>
                <a:ea typeface="Poppins"/>
                <a:cs typeface="Poppins"/>
                <a:sym typeface="Poppins"/>
              </a:rPr>
              <a:t>File: db-deployment.yaml</a:t>
            </a:r>
            <a:endParaRPr sz="2588">
              <a:solidFill>
                <a:srgbClr val="309DE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88">
              <a:solidFill>
                <a:srgbClr val="309DE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79383" lvl="1" marL="558768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40606"/>
              </a:buClr>
              <a:buSzPts val="2588"/>
              <a:buFont typeface="Arial"/>
              <a:buChar char="•"/>
            </a:pPr>
            <a:r>
              <a:rPr b="1" i="0" lang="en-US" sz="2588" u="none" cap="none" strike="noStrike">
                <a:solidFill>
                  <a:srgbClr val="040606"/>
                </a:solidFill>
                <a:latin typeface="Poppins"/>
                <a:ea typeface="Poppins"/>
                <a:cs typeface="Poppins"/>
                <a:sym typeface="Poppins"/>
              </a:rPr>
              <a:t>Web Service Configuration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88">
                <a:solidFill>
                  <a:srgbClr val="040606"/>
                </a:solidFill>
                <a:latin typeface="Poppins"/>
                <a:ea typeface="Poppins"/>
                <a:cs typeface="Poppins"/>
                <a:sym typeface="Poppins"/>
              </a:rPr>
              <a:t>Function: Directs traffic to web pods and facilitates external access via ingress, ensuring seamless connectivity.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88">
                <a:solidFill>
                  <a:srgbClr val="309DE7"/>
                </a:solidFill>
                <a:latin typeface="Poppins"/>
                <a:ea typeface="Poppins"/>
                <a:cs typeface="Poppins"/>
                <a:sym typeface="Poppins"/>
              </a:rPr>
              <a:t>File: web-service.yaml</a:t>
            </a:r>
            <a:endParaRPr sz="2588">
              <a:solidFill>
                <a:srgbClr val="309DE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2"/>
          <p:cNvSpPr/>
          <p:nvPr/>
        </p:nvSpPr>
        <p:spPr>
          <a:xfrm>
            <a:off x="3327587" y="6318740"/>
            <a:ext cx="11535795" cy="447012"/>
          </a:xfrm>
          <a:custGeom>
            <a:rect b="b" l="l" r="r" t="t"/>
            <a:pathLst>
              <a:path extrusionOk="0" h="447012" w="11535795">
                <a:moveTo>
                  <a:pt x="0" y="0"/>
                </a:moveTo>
                <a:lnTo>
                  <a:pt x="11535795" y="0"/>
                </a:lnTo>
                <a:lnTo>
                  <a:pt x="11535795" y="447012"/>
                </a:lnTo>
                <a:lnTo>
                  <a:pt x="0" y="44701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12"/>
          <p:cNvSpPr/>
          <p:nvPr/>
        </p:nvSpPr>
        <p:spPr>
          <a:xfrm flipH="1" rot="5400000">
            <a:off x="3114960" y="7725722"/>
            <a:ext cx="1023770" cy="116285"/>
          </a:xfrm>
          <a:custGeom>
            <a:rect b="b" l="l" r="r" t="t"/>
            <a:pathLst>
              <a:path extrusionOk="0" h="116285" w="1023770">
                <a:moveTo>
                  <a:pt x="1023771" y="0"/>
                </a:moveTo>
                <a:lnTo>
                  <a:pt x="0" y="0"/>
                </a:lnTo>
                <a:lnTo>
                  <a:pt x="0" y="116285"/>
                </a:lnTo>
                <a:lnTo>
                  <a:pt x="1023771" y="116285"/>
                </a:lnTo>
                <a:lnTo>
                  <a:pt x="1023771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639590" l="-161492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12"/>
          <p:cNvSpPr/>
          <p:nvPr/>
        </p:nvSpPr>
        <p:spPr>
          <a:xfrm flipH="1" rot="5400000">
            <a:off x="10385719" y="7725722"/>
            <a:ext cx="1023770" cy="116285"/>
          </a:xfrm>
          <a:custGeom>
            <a:rect b="b" l="l" r="r" t="t"/>
            <a:pathLst>
              <a:path extrusionOk="0" h="116285" w="1023770">
                <a:moveTo>
                  <a:pt x="1023770" y="0"/>
                </a:moveTo>
                <a:lnTo>
                  <a:pt x="0" y="0"/>
                </a:lnTo>
                <a:lnTo>
                  <a:pt x="0" y="116285"/>
                </a:lnTo>
                <a:lnTo>
                  <a:pt x="1023770" y="116285"/>
                </a:lnTo>
                <a:lnTo>
                  <a:pt x="102377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639590" l="-161492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2"/>
          <p:cNvSpPr/>
          <p:nvPr/>
        </p:nvSpPr>
        <p:spPr>
          <a:xfrm flipH="1" rot="5400000">
            <a:off x="6760720" y="5167431"/>
            <a:ext cx="1023770" cy="116285"/>
          </a:xfrm>
          <a:custGeom>
            <a:rect b="b" l="l" r="r" t="t"/>
            <a:pathLst>
              <a:path extrusionOk="0" h="116285" w="1023770">
                <a:moveTo>
                  <a:pt x="1023770" y="0"/>
                </a:moveTo>
                <a:lnTo>
                  <a:pt x="0" y="0"/>
                </a:lnTo>
                <a:lnTo>
                  <a:pt x="0" y="116285"/>
                </a:lnTo>
                <a:lnTo>
                  <a:pt x="1023770" y="116285"/>
                </a:lnTo>
                <a:lnTo>
                  <a:pt x="102377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639590" l="-161492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2"/>
          <p:cNvSpPr/>
          <p:nvPr/>
        </p:nvSpPr>
        <p:spPr>
          <a:xfrm flipH="1" rot="5400000">
            <a:off x="14031478" y="5167431"/>
            <a:ext cx="1023770" cy="116285"/>
          </a:xfrm>
          <a:custGeom>
            <a:rect b="b" l="l" r="r" t="t"/>
            <a:pathLst>
              <a:path extrusionOk="0" h="116285" w="1023770">
                <a:moveTo>
                  <a:pt x="1023770" y="0"/>
                </a:moveTo>
                <a:lnTo>
                  <a:pt x="0" y="0"/>
                </a:lnTo>
                <a:lnTo>
                  <a:pt x="0" y="116285"/>
                </a:lnTo>
                <a:lnTo>
                  <a:pt x="1023770" y="116285"/>
                </a:lnTo>
                <a:lnTo>
                  <a:pt x="102377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639590" l="-161492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4" name="Google Shape;344;p12"/>
          <p:cNvGrpSpPr/>
          <p:nvPr/>
        </p:nvGrpSpPr>
        <p:grpSpPr>
          <a:xfrm>
            <a:off x="2650524" y="5565924"/>
            <a:ext cx="1952643" cy="1952643"/>
            <a:chOff x="0" y="0"/>
            <a:chExt cx="812800" cy="812800"/>
          </a:xfrm>
        </p:grpSpPr>
        <p:sp>
          <p:nvSpPr>
            <p:cNvPr id="345" name="Google Shape;345;p1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DD5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2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7" name="Google Shape;347;p12"/>
          <p:cNvGrpSpPr/>
          <p:nvPr/>
        </p:nvGrpSpPr>
        <p:grpSpPr>
          <a:xfrm>
            <a:off x="6296283" y="5565924"/>
            <a:ext cx="1952643" cy="1952643"/>
            <a:chOff x="0" y="0"/>
            <a:chExt cx="812800" cy="812800"/>
          </a:xfrm>
        </p:grpSpPr>
        <p:sp>
          <p:nvSpPr>
            <p:cNvPr id="348" name="Google Shape;348;p1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6CF9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12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0" name="Google Shape;350;p12"/>
          <p:cNvGrpSpPr/>
          <p:nvPr/>
        </p:nvGrpSpPr>
        <p:grpSpPr>
          <a:xfrm>
            <a:off x="9942043" y="5565924"/>
            <a:ext cx="1952643" cy="1952643"/>
            <a:chOff x="0" y="0"/>
            <a:chExt cx="812800" cy="812800"/>
          </a:xfrm>
        </p:grpSpPr>
        <p:sp>
          <p:nvSpPr>
            <p:cNvPr id="351" name="Google Shape;351;p1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8C6D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2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3" name="Google Shape;353;p12"/>
          <p:cNvGrpSpPr/>
          <p:nvPr/>
        </p:nvGrpSpPr>
        <p:grpSpPr>
          <a:xfrm>
            <a:off x="13587802" y="5565924"/>
            <a:ext cx="1952643" cy="1952643"/>
            <a:chOff x="0" y="0"/>
            <a:chExt cx="812800" cy="812800"/>
          </a:xfrm>
        </p:grpSpPr>
        <p:sp>
          <p:nvSpPr>
            <p:cNvPr id="354" name="Google Shape;354;p1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9DE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2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6" name="Google Shape;356;p12"/>
          <p:cNvGrpSpPr/>
          <p:nvPr/>
        </p:nvGrpSpPr>
        <p:grpSpPr>
          <a:xfrm rot="2700000">
            <a:off x="3298327" y="8010219"/>
            <a:ext cx="836045" cy="1089202"/>
            <a:chOff x="0" y="-66675"/>
            <a:chExt cx="220193" cy="286868"/>
          </a:xfrm>
        </p:grpSpPr>
        <p:sp>
          <p:nvSpPr>
            <p:cNvPr id="357" name="Google Shape;357;p12"/>
            <p:cNvSpPr/>
            <p:nvPr/>
          </p:nvSpPr>
          <p:spPr>
            <a:xfrm>
              <a:off x="0" y="0"/>
              <a:ext cx="220193" cy="220193"/>
            </a:xfrm>
            <a:custGeom>
              <a:rect b="b" l="l" r="r" t="t"/>
              <a:pathLst>
                <a:path extrusionOk="0" h="220193" w="220193">
                  <a:moveTo>
                    <a:pt x="0" y="0"/>
                  </a:moveTo>
                  <a:lnTo>
                    <a:pt x="220193" y="0"/>
                  </a:lnTo>
                  <a:lnTo>
                    <a:pt x="220193" y="220193"/>
                  </a:lnTo>
                  <a:lnTo>
                    <a:pt x="0" y="220193"/>
                  </a:lnTo>
                  <a:close/>
                </a:path>
              </a:pathLst>
            </a:custGeom>
            <a:solidFill>
              <a:srgbClr val="9DD5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2"/>
            <p:cNvSpPr txBox="1"/>
            <p:nvPr/>
          </p:nvSpPr>
          <p:spPr>
            <a:xfrm>
              <a:off x="0" y="-66675"/>
              <a:ext cx="220193" cy="2868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9" name="Google Shape;359;p12"/>
          <p:cNvGrpSpPr/>
          <p:nvPr/>
        </p:nvGrpSpPr>
        <p:grpSpPr>
          <a:xfrm rot="2700000">
            <a:off x="6944087" y="3807246"/>
            <a:ext cx="836045" cy="1089202"/>
            <a:chOff x="0" y="-66675"/>
            <a:chExt cx="220193" cy="286868"/>
          </a:xfrm>
        </p:grpSpPr>
        <p:sp>
          <p:nvSpPr>
            <p:cNvPr id="360" name="Google Shape;360;p12"/>
            <p:cNvSpPr/>
            <p:nvPr/>
          </p:nvSpPr>
          <p:spPr>
            <a:xfrm>
              <a:off x="0" y="0"/>
              <a:ext cx="220193" cy="220193"/>
            </a:xfrm>
            <a:custGeom>
              <a:rect b="b" l="l" r="r" t="t"/>
              <a:pathLst>
                <a:path extrusionOk="0" h="220193" w="220193">
                  <a:moveTo>
                    <a:pt x="0" y="0"/>
                  </a:moveTo>
                  <a:lnTo>
                    <a:pt x="220193" y="0"/>
                  </a:lnTo>
                  <a:lnTo>
                    <a:pt x="220193" y="220193"/>
                  </a:lnTo>
                  <a:lnTo>
                    <a:pt x="0" y="220193"/>
                  </a:lnTo>
                  <a:close/>
                </a:path>
              </a:pathLst>
            </a:custGeom>
            <a:solidFill>
              <a:srgbClr val="46CF9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2"/>
            <p:cNvSpPr txBox="1"/>
            <p:nvPr/>
          </p:nvSpPr>
          <p:spPr>
            <a:xfrm>
              <a:off x="0" y="-66675"/>
              <a:ext cx="220193" cy="2868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2" name="Google Shape;362;p12"/>
          <p:cNvGrpSpPr/>
          <p:nvPr/>
        </p:nvGrpSpPr>
        <p:grpSpPr>
          <a:xfrm rot="2700000">
            <a:off x="14235605" y="3807246"/>
            <a:ext cx="836045" cy="1089202"/>
            <a:chOff x="0" y="-66675"/>
            <a:chExt cx="220193" cy="286868"/>
          </a:xfrm>
        </p:grpSpPr>
        <p:sp>
          <p:nvSpPr>
            <p:cNvPr id="363" name="Google Shape;363;p12"/>
            <p:cNvSpPr/>
            <p:nvPr/>
          </p:nvSpPr>
          <p:spPr>
            <a:xfrm>
              <a:off x="0" y="0"/>
              <a:ext cx="220193" cy="220193"/>
            </a:xfrm>
            <a:custGeom>
              <a:rect b="b" l="l" r="r" t="t"/>
              <a:pathLst>
                <a:path extrusionOk="0" h="220193" w="220193">
                  <a:moveTo>
                    <a:pt x="0" y="0"/>
                  </a:moveTo>
                  <a:lnTo>
                    <a:pt x="220193" y="0"/>
                  </a:lnTo>
                  <a:lnTo>
                    <a:pt x="220193" y="220193"/>
                  </a:lnTo>
                  <a:lnTo>
                    <a:pt x="0" y="220193"/>
                  </a:lnTo>
                  <a:close/>
                </a:path>
              </a:pathLst>
            </a:custGeom>
            <a:solidFill>
              <a:srgbClr val="309DE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12"/>
            <p:cNvSpPr txBox="1"/>
            <p:nvPr/>
          </p:nvSpPr>
          <p:spPr>
            <a:xfrm>
              <a:off x="0" y="-66675"/>
              <a:ext cx="220193" cy="2868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5" name="Google Shape;365;p12"/>
          <p:cNvGrpSpPr/>
          <p:nvPr/>
        </p:nvGrpSpPr>
        <p:grpSpPr>
          <a:xfrm rot="2700000">
            <a:off x="10589846" y="8010219"/>
            <a:ext cx="836045" cy="1089202"/>
            <a:chOff x="0" y="-66675"/>
            <a:chExt cx="220193" cy="286868"/>
          </a:xfrm>
        </p:grpSpPr>
        <p:sp>
          <p:nvSpPr>
            <p:cNvPr id="366" name="Google Shape;366;p12"/>
            <p:cNvSpPr/>
            <p:nvPr/>
          </p:nvSpPr>
          <p:spPr>
            <a:xfrm>
              <a:off x="0" y="0"/>
              <a:ext cx="220193" cy="220193"/>
            </a:xfrm>
            <a:custGeom>
              <a:rect b="b" l="l" r="r" t="t"/>
              <a:pathLst>
                <a:path extrusionOk="0" h="220193" w="220193">
                  <a:moveTo>
                    <a:pt x="0" y="0"/>
                  </a:moveTo>
                  <a:lnTo>
                    <a:pt x="220193" y="0"/>
                  </a:lnTo>
                  <a:lnTo>
                    <a:pt x="220193" y="220193"/>
                  </a:lnTo>
                  <a:lnTo>
                    <a:pt x="0" y="220193"/>
                  </a:lnTo>
                  <a:close/>
                </a:path>
              </a:pathLst>
            </a:custGeom>
            <a:solidFill>
              <a:srgbClr val="68C6D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2"/>
            <p:cNvSpPr txBox="1"/>
            <p:nvPr/>
          </p:nvSpPr>
          <p:spPr>
            <a:xfrm>
              <a:off x="0" y="-66675"/>
              <a:ext cx="220193" cy="2868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8" name="Google Shape;368;p12"/>
          <p:cNvSpPr txBox="1"/>
          <p:nvPr/>
        </p:nvSpPr>
        <p:spPr>
          <a:xfrm>
            <a:off x="1724164" y="4710579"/>
            <a:ext cx="3921648" cy="586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2720" lvl="1" marL="345439" marR="0" rtl="0" algn="l">
              <a:lnSpc>
                <a:spcPct val="150031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599"/>
              <a:buFont typeface="Arial"/>
              <a:buChar char="•"/>
            </a:pPr>
            <a:r>
              <a:rPr b="0" i="0" lang="en-US" sz="1599" u="none" cap="none" strike="noStrike">
                <a:solidFill>
                  <a:srgbClr val="4D4D4D"/>
                </a:solidFill>
                <a:latin typeface="Poppins"/>
                <a:ea typeface="Poppins"/>
                <a:cs typeface="Poppins"/>
                <a:sym typeface="Poppins"/>
              </a:rPr>
              <a:t>Multi-Factor Authentication (MFA)</a:t>
            </a:r>
            <a:endParaRPr/>
          </a:p>
          <a:p>
            <a:pPr indent="-172720" lvl="1" marL="345439" marR="0" rtl="0" algn="l">
              <a:lnSpc>
                <a:spcPct val="150031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599"/>
              <a:buFont typeface="Arial"/>
              <a:buChar char="•"/>
            </a:pPr>
            <a:r>
              <a:rPr b="0" i="0" lang="en-US" sz="1599" u="none" cap="none" strike="noStrike">
                <a:solidFill>
                  <a:srgbClr val="4D4D4D"/>
                </a:solidFill>
                <a:latin typeface="Poppins"/>
                <a:ea typeface="Poppins"/>
                <a:cs typeface="Poppins"/>
                <a:sym typeface="Poppins"/>
              </a:rPr>
              <a:t>Role-Based Access Control (RBAC)</a:t>
            </a:r>
            <a:endParaRPr/>
          </a:p>
        </p:txBody>
      </p:sp>
      <p:sp>
        <p:nvSpPr>
          <p:cNvPr id="369" name="Google Shape;369;p12"/>
          <p:cNvSpPr txBox="1"/>
          <p:nvPr/>
        </p:nvSpPr>
        <p:spPr>
          <a:xfrm>
            <a:off x="9307219" y="4638833"/>
            <a:ext cx="3064484" cy="586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2720" lvl="1" marL="345439" marR="0" rtl="0" algn="ctr">
              <a:lnSpc>
                <a:spcPct val="150031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599"/>
              <a:buFont typeface="Arial"/>
              <a:buChar char="•"/>
            </a:pPr>
            <a:r>
              <a:rPr b="0" i="0" lang="en-US" sz="1599" u="none" cap="none" strike="noStrike">
                <a:solidFill>
                  <a:srgbClr val="4D4D4D"/>
                </a:solidFill>
                <a:latin typeface="Poppins"/>
                <a:ea typeface="Poppins"/>
                <a:cs typeface="Poppins"/>
                <a:sym typeface="Poppins"/>
              </a:rPr>
              <a:t>Code Review and Testing</a:t>
            </a:r>
            <a:endParaRPr/>
          </a:p>
          <a:p>
            <a:pPr indent="-172720" lvl="1" marL="345439" marR="0" rtl="0" algn="ctr">
              <a:lnSpc>
                <a:spcPct val="150031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599"/>
              <a:buFont typeface="Arial"/>
              <a:buChar char="•"/>
            </a:pPr>
            <a:r>
              <a:rPr b="0" i="0" lang="en-US" sz="1599" u="none" cap="none" strike="noStrike">
                <a:solidFill>
                  <a:srgbClr val="4D4D4D"/>
                </a:solidFill>
                <a:latin typeface="Poppins"/>
                <a:ea typeface="Poppins"/>
                <a:cs typeface="Poppins"/>
                <a:sym typeface="Poppins"/>
              </a:rPr>
              <a:t>Vulnerability Management</a:t>
            </a:r>
            <a:endParaRPr/>
          </a:p>
        </p:txBody>
      </p:sp>
      <p:sp>
        <p:nvSpPr>
          <p:cNvPr id="370" name="Google Shape;370;p12"/>
          <p:cNvSpPr txBox="1"/>
          <p:nvPr/>
        </p:nvSpPr>
        <p:spPr>
          <a:xfrm>
            <a:off x="2227174" y="3467100"/>
            <a:ext cx="3180411" cy="8816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Authentication and Authorization</a:t>
            </a:r>
            <a:endParaRPr/>
          </a:p>
        </p:txBody>
      </p:sp>
      <p:sp>
        <p:nvSpPr>
          <p:cNvPr id="371" name="Google Shape;371;p12"/>
          <p:cNvSpPr txBox="1"/>
          <p:nvPr/>
        </p:nvSpPr>
        <p:spPr>
          <a:xfrm>
            <a:off x="5733989" y="8382900"/>
            <a:ext cx="3410011" cy="5867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2720" lvl="1" marL="345439" marR="0" rtl="0" algn="l">
              <a:lnSpc>
                <a:spcPct val="150031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599"/>
              <a:buFont typeface="Arial"/>
              <a:buChar char="•"/>
            </a:pPr>
            <a:r>
              <a:rPr b="0" i="0" lang="en-US" sz="1599" u="none" cap="none" strike="noStrike">
                <a:solidFill>
                  <a:srgbClr val="4D4D4D"/>
                </a:solidFill>
                <a:latin typeface="Poppins"/>
                <a:ea typeface="Poppins"/>
                <a:cs typeface="Poppins"/>
                <a:sym typeface="Poppins"/>
              </a:rPr>
              <a:t>Encryption in Transit (TLS)</a:t>
            </a:r>
            <a:endParaRPr/>
          </a:p>
          <a:p>
            <a:pPr indent="-172720" lvl="1" marL="345439" marR="0" rtl="0" algn="l">
              <a:lnSpc>
                <a:spcPct val="150031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599"/>
              <a:buFont typeface="Arial"/>
              <a:buChar char="•"/>
            </a:pPr>
            <a:r>
              <a:rPr b="0" i="0" lang="en-US" sz="1599" u="none" cap="none" strike="noStrike">
                <a:solidFill>
                  <a:srgbClr val="4D4D4D"/>
                </a:solidFill>
                <a:latin typeface="Poppins"/>
                <a:ea typeface="Poppins"/>
                <a:cs typeface="Poppins"/>
                <a:sym typeface="Poppins"/>
              </a:rPr>
              <a:t>Encryption at Rest (AES-256)</a:t>
            </a:r>
            <a:endParaRPr/>
          </a:p>
        </p:txBody>
      </p:sp>
      <p:sp>
        <p:nvSpPr>
          <p:cNvPr id="372" name="Google Shape;372;p12"/>
          <p:cNvSpPr txBox="1"/>
          <p:nvPr/>
        </p:nvSpPr>
        <p:spPr>
          <a:xfrm>
            <a:off x="5872933" y="7759049"/>
            <a:ext cx="2890078" cy="450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Data Encryption</a:t>
            </a:r>
            <a:endParaRPr/>
          </a:p>
        </p:txBody>
      </p:sp>
      <p:sp>
        <p:nvSpPr>
          <p:cNvPr id="373" name="Google Shape;373;p12"/>
          <p:cNvSpPr txBox="1"/>
          <p:nvPr/>
        </p:nvSpPr>
        <p:spPr>
          <a:xfrm>
            <a:off x="13249609" y="8382900"/>
            <a:ext cx="3003310" cy="8820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72720" lvl="1" marL="345439" marR="0" rtl="0" algn="l">
              <a:lnSpc>
                <a:spcPct val="150031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599"/>
              <a:buFont typeface="Arial"/>
              <a:buChar char="•"/>
            </a:pPr>
            <a:r>
              <a:rPr b="0" i="0" lang="en-US" sz="1599" u="none" cap="none" strike="noStrike">
                <a:solidFill>
                  <a:srgbClr val="4D4D4D"/>
                </a:solidFill>
                <a:latin typeface="Poppins"/>
                <a:ea typeface="Poppins"/>
                <a:cs typeface="Poppins"/>
                <a:sym typeface="Poppins"/>
              </a:rPr>
              <a:t>Firewalls</a:t>
            </a:r>
            <a:endParaRPr/>
          </a:p>
          <a:p>
            <a:pPr indent="-172720" lvl="1" marL="345439" marR="0" rtl="0" algn="l">
              <a:lnSpc>
                <a:spcPct val="150031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599"/>
              <a:buFont typeface="Arial"/>
              <a:buChar char="•"/>
            </a:pPr>
            <a:r>
              <a:rPr b="0" i="0" lang="en-US" sz="1599" u="none" cap="none" strike="noStrike">
                <a:solidFill>
                  <a:srgbClr val="4D4D4D"/>
                </a:solidFill>
                <a:latin typeface="Poppins"/>
                <a:ea typeface="Poppins"/>
                <a:cs typeface="Poppins"/>
                <a:sym typeface="Poppins"/>
              </a:rPr>
              <a:t>Intrusion Detection and Prevention Systems (IDPS)</a:t>
            </a:r>
            <a:endParaRPr/>
          </a:p>
        </p:txBody>
      </p:sp>
      <p:sp>
        <p:nvSpPr>
          <p:cNvPr id="374" name="Google Shape;374;p12"/>
          <p:cNvSpPr txBox="1"/>
          <p:nvPr/>
        </p:nvSpPr>
        <p:spPr>
          <a:xfrm>
            <a:off x="13164452" y="7759049"/>
            <a:ext cx="3173624" cy="450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Network Security</a:t>
            </a:r>
            <a:endParaRPr/>
          </a:p>
        </p:txBody>
      </p:sp>
      <p:sp>
        <p:nvSpPr>
          <p:cNvPr id="375" name="Google Shape;375;p12"/>
          <p:cNvSpPr txBox="1"/>
          <p:nvPr/>
        </p:nvSpPr>
        <p:spPr>
          <a:xfrm>
            <a:off x="9144000" y="3467100"/>
            <a:ext cx="3479853" cy="8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Secure Development Practices</a:t>
            </a:r>
            <a:endParaRPr/>
          </a:p>
        </p:txBody>
      </p:sp>
      <p:sp>
        <p:nvSpPr>
          <p:cNvPr id="376" name="Google Shape;376;p12"/>
          <p:cNvSpPr txBox="1"/>
          <p:nvPr/>
        </p:nvSpPr>
        <p:spPr>
          <a:xfrm>
            <a:off x="3367821" y="8366292"/>
            <a:ext cx="518049" cy="450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/>
          </a:p>
        </p:txBody>
      </p:sp>
      <p:sp>
        <p:nvSpPr>
          <p:cNvPr id="377" name="Google Shape;377;p12"/>
          <p:cNvSpPr txBox="1"/>
          <p:nvPr/>
        </p:nvSpPr>
        <p:spPr>
          <a:xfrm>
            <a:off x="7008832" y="4177845"/>
            <a:ext cx="518049" cy="450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/>
          </a:p>
        </p:txBody>
      </p:sp>
      <p:sp>
        <p:nvSpPr>
          <p:cNvPr id="378" name="Google Shape;378;p12"/>
          <p:cNvSpPr txBox="1"/>
          <p:nvPr/>
        </p:nvSpPr>
        <p:spPr>
          <a:xfrm>
            <a:off x="10663002" y="8404392"/>
            <a:ext cx="518049" cy="450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/>
          </a:p>
        </p:txBody>
      </p:sp>
      <p:sp>
        <p:nvSpPr>
          <p:cNvPr id="379" name="Google Shape;379;p12"/>
          <p:cNvSpPr txBox="1"/>
          <p:nvPr/>
        </p:nvSpPr>
        <p:spPr>
          <a:xfrm>
            <a:off x="14305099" y="4177845"/>
            <a:ext cx="518049" cy="450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/>
          </a:p>
        </p:txBody>
      </p:sp>
      <p:sp>
        <p:nvSpPr>
          <p:cNvPr id="380" name="Google Shape;380;p12"/>
          <p:cNvSpPr txBox="1"/>
          <p:nvPr/>
        </p:nvSpPr>
        <p:spPr>
          <a:xfrm>
            <a:off x="2233717" y="1393849"/>
            <a:ext cx="14372763" cy="96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Security and Compliance Strategies</a:t>
            </a:r>
            <a:endParaRPr/>
          </a:p>
        </p:txBody>
      </p:sp>
      <p:sp>
        <p:nvSpPr>
          <p:cNvPr id="381" name="Google Shape;381;p12"/>
          <p:cNvSpPr/>
          <p:nvPr/>
        </p:nvSpPr>
        <p:spPr>
          <a:xfrm>
            <a:off x="6919009" y="6057162"/>
            <a:ext cx="893177" cy="950189"/>
          </a:xfrm>
          <a:custGeom>
            <a:rect b="b" l="l" r="r" t="t"/>
            <a:pathLst>
              <a:path extrusionOk="0" h="950189" w="893177">
                <a:moveTo>
                  <a:pt x="0" y="0"/>
                </a:moveTo>
                <a:lnTo>
                  <a:pt x="893177" y="0"/>
                </a:lnTo>
                <a:lnTo>
                  <a:pt x="893177" y="950189"/>
                </a:lnTo>
                <a:lnTo>
                  <a:pt x="0" y="95018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12"/>
          <p:cNvSpPr/>
          <p:nvPr/>
        </p:nvSpPr>
        <p:spPr>
          <a:xfrm>
            <a:off x="3172136" y="6082094"/>
            <a:ext cx="909419" cy="900325"/>
          </a:xfrm>
          <a:custGeom>
            <a:rect b="b" l="l" r="r" t="t"/>
            <a:pathLst>
              <a:path extrusionOk="0" h="900325" w="909419">
                <a:moveTo>
                  <a:pt x="0" y="0"/>
                </a:moveTo>
                <a:lnTo>
                  <a:pt x="909419" y="0"/>
                </a:lnTo>
                <a:lnTo>
                  <a:pt x="909419" y="900325"/>
                </a:lnTo>
                <a:lnTo>
                  <a:pt x="0" y="9003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12"/>
          <p:cNvSpPr/>
          <p:nvPr/>
        </p:nvSpPr>
        <p:spPr>
          <a:xfrm>
            <a:off x="10472836" y="6049952"/>
            <a:ext cx="891058" cy="964609"/>
          </a:xfrm>
          <a:custGeom>
            <a:rect b="b" l="l" r="r" t="t"/>
            <a:pathLst>
              <a:path extrusionOk="0" h="964609" w="891058">
                <a:moveTo>
                  <a:pt x="0" y="0"/>
                </a:moveTo>
                <a:lnTo>
                  <a:pt x="891057" y="0"/>
                </a:lnTo>
                <a:lnTo>
                  <a:pt x="891057" y="964609"/>
                </a:lnTo>
                <a:lnTo>
                  <a:pt x="0" y="96460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12"/>
          <p:cNvSpPr/>
          <p:nvPr/>
        </p:nvSpPr>
        <p:spPr>
          <a:xfrm>
            <a:off x="14209261" y="6064222"/>
            <a:ext cx="865865" cy="936070"/>
          </a:xfrm>
          <a:custGeom>
            <a:rect b="b" l="l" r="r" t="t"/>
            <a:pathLst>
              <a:path extrusionOk="0" h="936070" w="865865">
                <a:moveTo>
                  <a:pt x="0" y="0"/>
                </a:moveTo>
                <a:lnTo>
                  <a:pt x="865865" y="0"/>
                </a:lnTo>
                <a:lnTo>
                  <a:pt x="865865" y="936070"/>
                </a:lnTo>
                <a:lnTo>
                  <a:pt x="0" y="9360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12"/>
          <p:cNvSpPr/>
          <p:nvPr/>
        </p:nvSpPr>
        <p:spPr>
          <a:xfrm rot="10800000">
            <a:off x="16927881" y="-1089738"/>
            <a:ext cx="2371914" cy="2371914"/>
          </a:xfrm>
          <a:custGeom>
            <a:rect b="b" l="l" r="r" t="t"/>
            <a:pathLst>
              <a:path extrusionOk="0" h="2371914" w="2371914">
                <a:moveTo>
                  <a:pt x="0" y="0"/>
                </a:moveTo>
                <a:lnTo>
                  <a:pt x="2371915" y="0"/>
                </a:lnTo>
                <a:lnTo>
                  <a:pt x="2371915" y="2371914"/>
                </a:lnTo>
                <a:lnTo>
                  <a:pt x="0" y="23719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 amt="3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12"/>
          <p:cNvSpPr/>
          <p:nvPr/>
        </p:nvSpPr>
        <p:spPr>
          <a:xfrm>
            <a:off x="-521022" y="1282176"/>
            <a:ext cx="1283563" cy="598461"/>
          </a:xfrm>
          <a:custGeom>
            <a:rect b="b" l="l" r="r" t="t"/>
            <a:pathLst>
              <a:path extrusionOk="0" h="598461" w="1283563">
                <a:moveTo>
                  <a:pt x="0" y="0"/>
                </a:moveTo>
                <a:lnTo>
                  <a:pt x="1283564" y="0"/>
                </a:lnTo>
                <a:lnTo>
                  <a:pt x="1283564" y="598462"/>
                </a:lnTo>
                <a:lnTo>
                  <a:pt x="0" y="5984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 amt="3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12"/>
          <p:cNvSpPr/>
          <p:nvPr/>
        </p:nvSpPr>
        <p:spPr>
          <a:xfrm>
            <a:off x="279787" y="9485158"/>
            <a:ext cx="965509" cy="391031"/>
          </a:xfrm>
          <a:custGeom>
            <a:rect b="b" l="l" r="r" t="t"/>
            <a:pathLst>
              <a:path extrusionOk="0" h="391031" w="965509">
                <a:moveTo>
                  <a:pt x="0" y="0"/>
                </a:moveTo>
                <a:lnTo>
                  <a:pt x="965510" y="0"/>
                </a:lnTo>
                <a:lnTo>
                  <a:pt x="965510" y="391031"/>
                </a:lnTo>
                <a:lnTo>
                  <a:pt x="0" y="3910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 amt="3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12"/>
          <p:cNvSpPr/>
          <p:nvPr/>
        </p:nvSpPr>
        <p:spPr>
          <a:xfrm>
            <a:off x="17537807" y="8255755"/>
            <a:ext cx="1283563" cy="598461"/>
          </a:xfrm>
          <a:custGeom>
            <a:rect b="b" l="l" r="r" t="t"/>
            <a:pathLst>
              <a:path extrusionOk="0" h="598461" w="1283563">
                <a:moveTo>
                  <a:pt x="0" y="0"/>
                </a:moveTo>
                <a:lnTo>
                  <a:pt x="1283563" y="0"/>
                </a:lnTo>
                <a:lnTo>
                  <a:pt x="1283563" y="598462"/>
                </a:lnTo>
                <a:lnTo>
                  <a:pt x="0" y="5984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 amt="3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2"/>
          <p:cNvSpPr/>
          <p:nvPr/>
        </p:nvSpPr>
        <p:spPr>
          <a:xfrm>
            <a:off x="16961100" y="667133"/>
            <a:ext cx="596399" cy="361567"/>
          </a:xfrm>
          <a:custGeom>
            <a:rect b="b" l="l" r="r" t="t"/>
            <a:pathLst>
              <a:path extrusionOk="0" h="361567" w="596399">
                <a:moveTo>
                  <a:pt x="0" y="0"/>
                </a:moveTo>
                <a:lnTo>
                  <a:pt x="596400" y="0"/>
                </a:lnTo>
                <a:lnTo>
                  <a:pt x="596400" y="361567"/>
                </a:lnTo>
                <a:lnTo>
                  <a:pt x="0" y="3615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12"/>
          <p:cNvSpPr/>
          <p:nvPr/>
        </p:nvSpPr>
        <p:spPr>
          <a:xfrm>
            <a:off x="1056823" y="749501"/>
            <a:ext cx="2487788" cy="564322"/>
          </a:xfrm>
          <a:custGeom>
            <a:rect b="b" l="l" r="r" t="t"/>
            <a:pathLst>
              <a:path extrusionOk="0" h="564322" w="2487788">
                <a:moveTo>
                  <a:pt x="0" y="0"/>
                </a:moveTo>
                <a:lnTo>
                  <a:pt x="2487788" y="0"/>
                </a:lnTo>
                <a:lnTo>
                  <a:pt x="2487788" y="564322"/>
                </a:lnTo>
                <a:lnTo>
                  <a:pt x="0" y="564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2"/>
          <p:cNvSpPr txBox="1"/>
          <p:nvPr/>
        </p:nvSpPr>
        <p:spPr>
          <a:xfrm>
            <a:off x="5146920" y="2529546"/>
            <a:ext cx="8219920" cy="6367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68C6D1"/>
                </a:solidFill>
                <a:latin typeface="Poppins"/>
                <a:ea typeface="Poppins"/>
                <a:cs typeface="Poppins"/>
                <a:sym typeface="Poppins"/>
              </a:rPr>
              <a:t>- Security Measures -</a:t>
            </a:r>
            <a:endParaRPr b="1" sz="4800">
              <a:solidFill>
                <a:srgbClr val="68C6D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3"/>
          <p:cNvSpPr/>
          <p:nvPr/>
        </p:nvSpPr>
        <p:spPr>
          <a:xfrm>
            <a:off x="1207196" y="3619500"/>
            <a:ext cx="4927377" cy="5456072"/>
          </a:xfrm>
          <a:custGeom>
            <a:rect b="b" l="l" r="r" t="t"/>
            <a:pathLst>
              <a:path extrusionOk="0" h="2119245" w="1913890">
                <a:moveTo>
                  <a:pt x="0" y="0"/>
                </a:moveTo>
                <a:lnTo>
                  <a:pt x="1913890" y="0"/>
                </a:lnTo>
                <a:lnTo>
                  <a:pt x="1913890" y="2119245"/>
                </a:lnTo>
                <a:lnTo>
                  <a:pt x="0" y="2119245"/>
                </a:lnTo>
                <a:close/>
              </a:path>
            </a:pathLst>
          </a:custGeom>
          <a:solidFill>
            <a:srgbClr val="68C6D1">
              <a:alpha val="91764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7" name="Google Shape;397;p13"/>
          <p:cNvCxnSpPr/>
          <p:nvPr/>
        </p:nvCxnSpPr>
        <p:spPr>
          <a:xfrm>
            <a:off x="1571587" y="5501089"/>
            <a:ext cx="4269759" cy="0"/>
          </a:xfrm>
          <a:prstGeom prst="straightConnector1">
            <a:avLst/>
          </a:prstGeom>
          <a:noFill/>
          <a:ln cap="rnd" cmpd="sng" w="476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8" name="Google Shape;398;p13"/>
          <p:cNvSpPr/>
          <p:nvPr/>
        </p:nvSpPr>
        <p:spPr>
          <a:xfrm>
            <a:off x="6688510" y="3619500"/>
            <a:ext cx="4927377" cy="5456072"/>
          </a:xfrm>
          <a:custGeom>
            <a:rect b="b" l="l" r="r" t="t"/>
            <a:pathLst>
              <a:path extrusionOk="0" h="2119245" w="1913890">
                <a:moveTo>
                  <a:pt x="0" y="0"/>
                </a:moveTo>
                <a:lnTo>
                  <a:pt x="1913890" y="0"/>
                </a:lnTo>
                <a:lnTo>
                  <a:pt x="1913890" y="2119245"/>
                </a:lnTo>
                <a:lnTo>
                  <a:pt x="0" y="2119245"/>
                </a:lnTo>
                <a:close/>
              </a:path>
            </a:pathLst>
          </a:custGeom>
          <a:solidFill>
            <a:srgbClr val="46CF93">
              <a:alpha val="9490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9" name="Google Shape;399;p13"/>
          <p:cNvCxnSpPr/>
          <p:nvPr/>
        </p:nvCxnSpPr>
        <p:spPr>
          <a:xfrm>
            <a:off x="7052902" y="5501089"/>
            <a:ext cx="4269759" cy="0"/>
          </a:xfrm>
          <a:prstGeom prst="straightConnector1">
            <a:avLst/>
          </a:prstGeom>
          <a:noFill/>
          <a:ln cap="rnd" cmpd="sng" w="476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0" name="Google Shape;400;p13"/>
          <p:cNvSpPr/>
          <p:nvPr/>
        </p:nvSpPr>
        <p:spPr>
          <a:xfrm>
            <a:off x="12169825" y="3619500"/>
            <a:ext cx="4927377" cy="5456072"/>
          </a:xfrm>
          <a:custGeom>
            <a:rect b="b" l="l" r="r" t="t"/>
            <a:pathLst>
              <a:path extrusionOk="0" h="2119245" w="1913890">
                <a:moveTo>
                  <a:pt x="0" y="0"/>
                </a:moveTo>
                <a:lnTo>
                  <a:pt x="1913890" y="0"/>
                </a:lnTo>
                <a:lnTo>
                  <a:pt x="1913890" y="2119245"/>
                </a:lnTo>
                <a:lnTo>
                  <a:pt x="0" y="2119245"/>
                </a:lnTo>
                <a:close/>
              </a:path>
            </a:pathLst>
          </a:custGeom>
          <a:solidFill>
            <a:srgbClr val="4877CA">
              <a:alpha val="94901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1" name="Google Shape;401;p13"/>
          <p:cNvCxnSpPr/>
          <p:nvPr/>
        </p:nvCxnSpPr>
        <p:spPr>
          <a:xfrm>
            <a:off x="12534217" y="5501089"/>
            <a:ext cx="4269759" cy="0"/>
          </a:xfrm>
          <a:prstGeom prst="straightConnector1">
            <a:avLst/>
          </a:prstGeom>
          <a:noFill/>
          <a:ln cap="rnd" cmpd="sng" w="476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2" name="Google Shape;402;p13"/>
          <p:cNvSpPr/>
          <p:nvPr/>
        </p:nvSpPr>
        <p:spPr>
          <a:xfrm>
            <a:off x="0" y="615315"/>
            <a:ext cx="18288000" cy="1703909"/>
          </a:xfrm>
          <a:custGeom>
            <a:rect b="b" l="l" r="r" t="t"/>
            <a:pathLst>
              <a:path extrusionOk="0" h="621591" w="6671512">
                <a:moveTo>
                  <a:pt x="0" y="0"/>
                </a:moveTo>
                <a:lnTo>
                  <a:pt x="6671512" y="0"/>
                </a:lnTo>
                <a:lnTo>
                  <a:pt x="6671512" y="621591"/>
                </a:lnTo>
                <a:lnTo>
                  <a:pt x="0" y="621591"/>
                </a:lnTo>
                <a:close/>
              </a:path>
            </a:pathLst>
          </a:custGeom>
          <a:solidFill>
            <a:srgbClr val="FFFFFF">
              <a:alpha val="8980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13"/>
          <p:cNvSpPr txBox="1"/>
          <p:nvPr/>
        </p:nvSpPr>
        <p:spPr>
          <a:xfrm>
            <a:off x="1571587" y="5759924"/>
            <a:ext cx="4118225" cy="3055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48284" lvl="1" marL="49657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FERPA (Family Educational Rights and Privacy Act)</a:t>
            </a:r>
            <a:endParaRPr/>
          </a:p>
          <a:p>
            <a:pPr indent="-248284" lvl="1" marL="49657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GDPR (General Data Protection Regulation)</a:t>
            </a:r>
            <a:endParaRPr/>
          </a:p>
          <a:p>
            <a:pPr indent="-248284" lvl="1" marL="49657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CCPA (California Consumer Privacy Act)</a:t>
            </a:r>
            <a:endParaRPr/>
          </a:p>
        </p:txBody>
      </p:sp>
      <p:sp>
        <p:nvSpPr>
          <p:cNvPr id="404" name="Google Shape;404;p13"/>
          <p:cNvSpPr txBox="1"/>
          <p:nvPr/>
        </p:nvSpPr>
        <p:spPr>
          <a:xfrm>
            <a:off x="1500423" y="4361572"/>
            <a:ext cx="4340923" cy="10008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80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Regulatory Frameworks</a:t>
            </a:r>
            <a:endParaRPr/>
          </a:p>
        </p:txBody>
      </p:sp>
      <p:sp>
        <p:nvSpPr>
          <p:cNvPr id="405" name="Google Shape;405;p13"/>
          <p:cNvSpPr txBox="1"/>
          <p:nvPr/>
        </p:nvSpPr>
        <p:spPr>
          <a:xfrm>
            <a:off x="7052902" y="4361572"/>
            <a:ext cx="4340923" cy="5341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80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Privacy</a:t>
            </a:r>
            <a:endParaRPr/>
          </a:p>
        </p:txBody>
      </p:sp>
      <p:sp>
        <p:nvSpPr>
          <p:cNvPr id="406" name="Google Shape;406;p13"/>
          <p:cNvSpPr txBox="1"/>
          <p:nvPr/>
        </p:nvSpPr>
        <p:spPr>
          <a:xfrm>
            <a:off x="12574401" y="4361572"/>
            <a:ext cx="4340923" cy="10008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80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7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Accessibility Compliance</a:t>
            </a:r>
            <a:endParaRPr/>
          </a:p>
        </p:txBody>
      </p:sp>
      <p:sp>
        <p:nvSpPr>
          <p:cNvPr id="407" name="Google Shape;407;p13"/>
          <p:cNvSpPr txBox="1"/>
          <p:nvPr/>
        </p:nvSpPr>
        <p:spPr>
          <a:xfrm>
            <a:off x="7093087" y="6582177"/>
            <a:ext cx="4118225" cy="864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48284" lvl="1" marL="49657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Student Data Protection</a:t>
            </a:r>
            <a:endParaRPr/>
          </a:p>
          <a:p>
            <a:pPr indent="-248284" lvl="1" marL="49657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Retention Policies</a:t>
            </a:r>
            <a:endParaRPr/>
          </a:p>
        </p:txBody>
      </p:sp>
      <p:sp>
        <p:nvSpPr>
          <p:cNvPr id="408" name="Google Shape;408;p13"/>
          <p:cNvSpPr txBox="1"/>
          <p:nvPr/>
        </p:nvSpPr>
        <p:spPr>
          <a:xfrm>
            <a:off x="12616013" y="6582177"/>
            <a:ext cx="4118225" cy="8648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48284" lvl="1" marL="49657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Student Data Protection</a:t>
            </a:r>
            <a:endParaRPr/>
          </a:p>
          <a:p>
            <a:pPr indent="-248284" lvl="1" marL="49657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Char char="•"/>
            </a:pPr>
            <a:r>
              <a:rPr b="0" i="0" lang="en-US" sz="23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Retention Policies</a:t>
            </a:r>
            <a:endParaRPr/>
          </a:p>
        </p:txBody>
      </p:sp>
      <p:sp>
        <p:nvSpPr>
          <p:cNvPr id="409" name="Google Shape;409;p13"/>
          <p:cNvSpPr txBox="1"/>
          <p:nvPr/>
        </p:nvSpPr>
        <p:spPr>
          <a:xfrm>
            <a:off x="5105205" y="2544166"/>
            <a:ext cx="8219920" cy="6367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68C6D1"/>
                </a:solidFill>
                <a:latin typeface="Poppins"/>
                <a:ea typeface="Poppins"/>
                <a:cs typeface="Poppins"/>
                <a:sym typeface="Poppins"/>
              </a:rPr>
              <a:t>- Compliance Strategies -</a:t>
            </a:r>
            <a:endParaRPr b="1" sz="4800">
              <a:solidFill>
                <a:srgbClr val="68C6D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0" name="Google Shape;410;p13"/>
          <p:cNvSpPr/>
          <p:nvPr/>
        </p:nvSpPr>
        <p:spPr>
          <a:xfrm>
            <a:off x="16961100" y="667133"/>
            <a:ext cx="596399" cy="361567"/>
          </a:xfrm>
          <a:custGeom>
            <a:rect b="b" l="l" r="r" t="t"/>
            <a:pathLst>
              <a:path extrusionOk="0" h="361567" w="596399">
                <a:moveTo>
                  <a:pt x="0" y="0"/>
                </a:moveTo>
                <a:lnTo>
                  <a:pt x="596400" y="0"/>
                </a:lnTo>
                <a:lnTo>
                  <a:pt x="596400" y="361567"/>
                </a:lnTo>
                <a:lnTo>
                  <a:pt x="0" y="3615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1" name="Google Shape;411;p13"/>
          <p:cNvGrpSpPr/>
          <p:nvPr/>
        </p:nvGrpSpPr>
        <p:grpSpPr>
          <a:xfrm>
            <a:off x="-445192" y="-1092837"/>
            <a:ext cx="19820817" cy="2970376"/>
            <a:chOff x="0" y="0"/>
            <a:chExt cx="26427756" cy="3960501"/>
          </a:xfrm>
        </p:grpSpPr>
        <p:sp>
          <p:nvSpPr>
            <p:cNvPr id="412" name="Google Shape;412;p13"/>
            <p:cNvSpPr/>
            <p:nvPr/>
          </p:nvSpPr>
          <p:spPr>
            <a:xfrm rot="10800000">
              <a:off x="23265204" y="0"/>
              <a:ext cx="3162552" cy="3162552"/>
            </a:xfrm>
            <a:custGeom>
              <a:rect b="b" l="l" r="r" t="t"/>
              <a:pathLst>
                <a:path extrusionOk="0" h="3162552" w="3162552">
                  <a:moveTo>
                    <a:pt x="0" y="0"/>
                  </a:moveTo>
                  <a:lnTo>
                    <a:pt x="3162552" y="0"/>
                  </a:lnTo>
                  <a:lnTo>
                    <a:pt x="3162552" y="3162552"/>
                  </a:lnTo>
                  <a:lnTo>
                    <a:pt x="0" y="316255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30000"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3"/>
            <p:cNvSpPr/>
            <p:nvPr/>
          </p:nvSpPr>
          <p:spPr>
            <a:xfrm>
              <a:off x="0" y="3162552"/>
              <a:ext cx="1711418" cy="797949"/>
            </a:xfrm>
            <a:custGeom>
              <a:rect b="b" l="l" r="r" t="t"/>
              <a:pathLst>
                <a:path extrusionOk="0" h="797949" w="1711418">
                  <a:moveTo>
                    <a:pt x="0" y="0"/>
                  </a:moveTo>
                  <a:lnTo>
                    <a:pt x="1711418" y="0"/>
                  </a:lnTo>
                  <a:lnTo>
                    <a:pt x="1711418" y="797949"/>
                  </a:lnTo>
                  <a:lnTo>
                    <a:pt x="0" y="7979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 amt="30000"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3"/>
            <p:cNvSpPr/>
            <p:nvPr/>
          </p:nvSpPr>
          <p:spPr>
            <a:xfrm>
              <a:off x="2103793" y="2452318"/>
              <a:ext cx="3317050" cy="752430"/>
            </a:xfrm>
            <a:custGeom>
              <a:rect b="b" l="l" r="r" t="t"/>
              <a:pathLst>
                <a:path extrusionOk="0" h="752430" w="3317050">
                  <a:moveTo>
                    <a:pt x="0" y="0"/>
                  </a:moveTo>
                  <a:lnTo>
                    <a:pt x="3317051" y="0"/>
                  </a:lnTo>
                  <a:lnTo>
                    <a:pt x="3317051" y="752430"/>
                  </a:lnTo>
                  <a:lnTo>
                    <a:pt x="0" y="75243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5" name="Google Shape;415;p13"/>
          <p:cNvSpPr/>
          <p:nvPr/>
        </p:nvSpPr>
        <p:spPr>
          <a:xfrm>
            <a:off x="279787" y="9485158"/>
            <a:ext cx="965509" cy="391031"/>
          </a:xfrm>
          <a:custGeom>
            <a:rect b="b" l="l" r="r" t="t"/>
            <a:pathLst>
              <a:path extrusionOk="0" h="391031" w="965509">
                <a:moveTo>
                  <a:pt x="0" y="0"/>
                </a:moveTo>
                <a:lnTo>
                  <a:pt x="965510" y="0"/>
                </a:lnTo>
                <a:lnTo>
                  <a:pt x="965510" y="391031"/>
                </a:lnTo>
                <a:lnTo>
                  <a:pt x="0" y="3910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 amt="3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13"/>
          <p:cNvSpPr/>
          <p:nvPr/>
        </p:nvSpPr>
        <p:spPr>
          <a:xfrm>
            <a:off x="17537807" y="8255755"/>
            <a:ext cx="1283563" cy="598461"/>
          </a:xfrm>
          <a:custGeom>
            <a:rect b="b" l="l" r="r" t="t"/>
            <a:pathLst>
              <a:path extrusionOk="0" h="598461" w="1283563">
                <a:moveTo>
                  <a:pt x="0" y="0"/>
                </a:moveTo>
                <a:lnTo>
                  <a:pt x="1283563" y="0"/>
                </a:lnTo>
                <a:lnTo>
                  <a:pt x="1283563" y="598462"/>
                </a:lnTo>
                <a:lnTo>
                  <a:pt x="0" y="5984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 amt="3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13"/>
          <p:cNvSpPr txBox="1"/>
          <p:nvPr/>
        </p:nvSpPr>
        <p:spPr>
          <a:xfrm>
            <a:off x="2233717" y="1393849"/>
            <a:ext cx="14372763" cy="9655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9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Security and Compliance Strategies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4"/>
          <p:cNvSpPr/>
          <p:nvPr/>
        </p:nvSpPr>
        <p:spPr>
          <a:xfrm>
            <a:off x="8552815" y="-337185"/>
            <a:ext cx="10123991" cy="10897867"/>
          </a:xfrm>
          <a:custGeom>
            <a:rect b="b" l="l" r="r" t="t"/>
            <a:pathLst>
              <a:path extrusionOk="0" h="3975572" w="3693259">
                <a:moveTo>
                  <a:pt x="0" y="0"/>
                </a:moveTo>
                <a:lnTo>
                  <a:pt x="3693259" y="0"/>
                </a:lnTo>
                <a:lnTo>
                  <a:pt x="3693259" y="3975572"/>
                </a:lnTo>
                <a:lnTo>
                  <a:pt x="0" y="3975572"/>
                </a:lnTo>
                <a:close/>
              </a:path>
            </a:pathLst>
          </a:custGeom>
          <a:solidFill>
            <a:srgbClr val="363D4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14"/>
          <p:cNvSpPr/>
          <p:nvPr/>
        </p:nvSpPr>
        <p:spPr>
          <a:xfrm>
            <a:off x="2760741" y="5021308"/>
            <a:ext cx="3341806" cy="257559"/>
          </a:xfrm>
          <a:custGeom>
            <a:rect b="b" l="l" r="r" t="t"/>
            <a:pathLst>
              <a:path extrusionOk="0" h="152400" w="1977379">
                <a:moveTo>
                  <a:pt x="0" y="0"/>
                </a:moveTo>
                <a:lnTo>
                  <a:pt x="1977379" y="0"/>
                </a:lnTo>
                <a:lnTo>
                  <a:pt x="1977379" y="152400"/>
                </a:lnTo>
                <a:lnTo>
                  <a:pt x="0" y="152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14"/>
          <p:cNvSpPr txBox="1"/>
          <p:nvPr/>
        </p:nvSpPr>
        <p:spPr>
          <a:xfrm>
            <a:off x="9637296" y="3194409"/>
            <a:ext cx="7353479" cy="6575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Our application-specific security measures are designed to ensure the confidentiality, integrity, and availability of critical educational data. </a:t>
            </a:r>
            <a:endParaRPr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99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By implementing robust security protocols for the course management, grading, notification, and analytics systems, we ensure that all user interactions and data transactions are secure and compliant with industry standards. </a:t>
            </a:r>
            <a:endParaRPr/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99">
              <a:solidFill>
                <a:srgbClr val="FFFFFF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FFFFFF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This holistic approach to security helps protect sensitive information and enhances the overall trust and reliability of the system.</a:t>
            </a:r>
            <a:endParaRPr/>
          </a:p>
        </p:txBody>
      </p:sp>
      <p:sp>
        <p:nvSpPr>
          <p:cNvPr id="425" name="Google Shape;425;p14"/>
          <p:cNvSpPr txBox="1"/>
          <p:nvPr/>
        </p:nvSpPr>
        <p:spPr>
          <a:xfrm>
            <a:off x="9637296" y="1561556"/>
            <a:ext cx="7353479" cy="13208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Application-Specific Security Measures</a:t>
            </a:r>
            <a:endParaRPr/>
          </a:p>
        </p:txBody>
      </p:sp>
      <p:sp>
        <p:nvSpPr>
          <p:cNvPr id="426" name="Google Shape;426;p14"/>
          <p:cNvSpPr/>
          <p:nvPr/>
        </p:nvSpPr>
        <p:spPr>
          <a:xfrm>
            <a:off x="1896653" y="3246519"/>
            <a:ext cx="3341806" cy="257559"/>
          </a:xfrm>
          <a:custGeom>
            <a:rect b="b" l="l" r="r" t="t"/>
            <a:pathLst>
              <a:path extrusionOk="0" h="152400" w="1977379">
                <a:moveTo>
                  <a:pt x="0" y="0"/>
                </a:moveTo>
                <a:lnTo>
                  <a:pt x="1977379" y="0"/>
                </a:lnTo>
                <a:lnTo>
                  <a:pt x="1977379" y="152400"/>
                </a:lnTo>
                <a:lnTo>
                  <a:pt x="0" y="1524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14"/>
          <p:cNvSpPr/>
          <p:nvPr/>
        </p:nvSpPr>
        <p:spPr>
          <a:xfrm rot="-5400000">
            <a:off x="5626591" y="3264497"/>
            <a:ext cx="275593" cy="240948"/>
          </a:xfrm>
          <a:custGeom>
            <a:rect b="b" l="l" r="r" t="t"/>
            <a:pathLst>
              <a:path extrusionOk="0" h="1687728" w="1930400">
                <a:moveTo>
                  <a:pt x="0" y="0"/>
                </a:moveTo>
                <a:lnTo>
                  <a:pt x="965200" y="1687728"/>
                </a:lnTo>
                <a:lnTo>
                  <a:pt x="1930400" y="0"/>
                </a:lnTo>
                <a:close/>
              </a:path>
            </a:pathLst>
          </a:custGeom>
          <a:solidFill>
            <a:srgbClr val="4877C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14"/>
          <p:cNvSpPr/>
          <p:nvPr/>
        </p:nvSpPr>
        <p:spPr>
          <a:xfrm>
            <a:off x="1302027" y="2048784"/>
            <a:ext cx="1342116" cy="1342116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4877C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14"/>
          <p:cNvSpPr/>
          <p:nvPr/>
        </p:nvSpPr>
        <p:spPr>
          <a:xfrm>
            <a:off x="1395050" y="2158632"/>
            <a:ext cx="1156068" cy="1156068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14"/>
          <p:cNvSpPr/>
          <p:nvPr/>
        </p:nvSpPr>
        <p:spPr>
          <a:xfrm>
            <a:off x="1973084" y="2043711"/>
            <a:ext cx="1173505" cy="1388885"/>
          </a:xfrm>
          <a:custGeom>
            <a:rect b="b" l="l" r="r" t="t"/>
            <a:pathLst>
              <a:path extrusionOk="0" h="754342" w="637363">
                <a:moveTo>
                  <a:pt x="0" y="0"/>
                </a:moveTo>
                <a:lnTo>
                  <a:pt x="637363" y="0"/>
                </a:lnTo>
                <a:lnTo>
                  <a:pt x="637363" y="754342"/>
                </a:lnTo>
                <a:lnTo>
                  <a:pt x="0" y="7543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14"/>
          <p:cNvSpPr/>
          <p:nvPr/>
        </p:nvSpPr>
        <p:spPr>
          <a:xfrm>
            <a:off x="1395050" y="2043711"/>
            <a:ext cx="1156068" cy="1156068"/>
          </a:xfrm>
          <a:custGeom>
            <a:rect b="b" l="l" r="r" t="t"/>
            <a:pathLst>
              <a:path extrusionOk="0" h="6350000" w="6350000">
                <a:moveTo>
                  <a:pt x="3175000" y="0"/>
                </a:moveTo>
                <a:cubicBezTo>
                  <a:pt x="1421496" y="0"/>
                  <a:pt x="0" y="1421496"/>
                  <a:pt x="0" y="3175000"/>
                </a:cubicBezTo>
                <a:cubicBezTo>
                  <a:pt x="0" y="4928504"/>
                  <a:pt x="1421496" y="6350000"/>
                  <a:pt x="3175000" y="6350000"/>
                </a:cubicBezTo>
                <a:cubicBezTo>
                  <a:pt x="4928504" y="6350000"/>
                  <a:pt x="6350000" y="4928504"/>
                  <a:pt x="6350000" y="3175000"/>
                </a:cubicBezTo>
                <a:cubicBezTo>
                  <a:pt x="6350000" y="1421496"/>
                  <a:pt x="4928504" y="0"/>
                  <a:pt x="3175000" y="0"/>
                </a:cubicBezTo>
                <a:close/>
              </a:path>
            </a:pathLst>
          </a:custGeom>
          <a:solidFill>
            <a:srgbClr val="2F3542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2" name="Google Shape;432;p14"/>
          <p:cNvCxnSpPr/>
          <p:nvPr/>
        </p:nvCxnSpPr>
        <p:spPr>
          <a:xfrm>
            <a:off x="1941515" y="3351994"/>
            <a:ext cx="3822872" cy="0"/>
          </a:xfrm>
          <a:prstGeom prst="straightConnector1">
            <a:avLst/>
          </a:prstGeom>
          <a:noFill/>
          <a:ln cap="flat" cmpd="sng" w="85725">
            <a:solidFill>
              <a:srgbClr val="4877CA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3" name="Google Shape;433;p14"/>
          <p:cNvSpPr txBox="1"/>
          <p:nvPr/>
        </p:nvSpPr>
        <p:spPr>
          <a:xfrm>
            <a:off x="1686223" y="2172058"/>
            <a:ext cx="580430" cy="7010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/>
          </a:p>
        </p:txBody>
      </p:sp>
      <p:sp>
        <p:nvSpPr>
          <p:cNvPr id="434" name="Google Shape;434;p14"/>
          <p:cNvSpPr txBox="1"/>
          <p:nvPr/>
        </p:nvSpPr>
        <p:spPr>
          <a:xfrm>
            <a:off x="2719213" y="1719163"/>
            <a:ext cx="3913556" cy="6586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99">
                <a:solidFill>
                  <a:srgbClr val="262B2B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Course Management System</a:t>
            </a:r>
            <a:endParaRPr/>
          </a:p>
        </p:txBody>
      </p:sp>
      <p:sp>
        <p:nvSpPr>
          <p:cNvPr id="435" name="Google Shape;435;p14"/>
          <p:cNvSpPr txBox="1"/>
          <p:nvPr/>
        </p:nvSpPr>
        <p:spPr>
          <a:xfrm>
            <a:off x="2551118" y="2408319"/>
            <a:ext cx="5038761" cy="819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94312" lvl="1" marL="388623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Secure Registration and Drop Processes</a:t>
            </a:r>
            <a:endParaRPr/>
          </a:p>
          <a:p>
            <a:pPr indent="-194312" lvl="1" marL="388623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Scheduling and Timetable Management Security</a:t>
            </a:r>
            <a:endParaRPr/>
          </a:p>
        </p:txBody>
      </p:sp>
      <p:grpSp>
        <p:nvGrpSpPr>
          <p:cNvPr id="436" name="Google Shape;436;p14"/>
          <p:cNvGrpSpPr/>
          <p:nvPr/>
        </p:nvGrpSpPr>
        <p:grpSpPr>
          <a:xfrm>
            <a:off x="1302028" y="5611424"/>
            <a:ext cx="4582835" cy="1479056"/>
            <a:chOff x="1" y="0"/>
            <a:chExt cx="6110445" cy="1972076"/>
          </a:xfrm>
        </p:grpSpPr>
        <p:sp>
          <p:nvSpPr>
            <p:cNvPr id="437" name="Google Shape;437;p14"/>
            <p:cNvSpPr/>
            <p:nvPr/>
          </p:nvSpPr>
          <p:spPr>
            <a:xfrm>
              <a:off x="792835" y="1603744"/>
              <a:ext cx="4455742" cy="343412"/>
            </a:xfrm>
            <a:custGeom>
              <a:rect b="b" l="l" r="r" t="t"/>
              <a:pathLst>
                <a:path extrusionOk="0" h="152400" w="1977379">
                  <a:moveTo>
                    <a:pt x="0" y="0"/>
                  </a:moveTo>
                  <a:lnTo>
                    <a:pt x="1977379" y="0"/>
                  </a:lnTo>
                  <a:lnTo>
                    <a:pt x="1977379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14"/>
            <p:cNvSpPr/>
            <p:nvPr/>
          </p:nvSpPr>
          <p:spPr>
            <a:xfrm rot="-5400000">
              <a:off x="5766086" y="1627715"/>
              <a:ext cx="367457" cy="321264"/>
            </a:xfrm>
            <a:custGeom>
              <a:rect b="b" l="l" r="r" t="t"/>
              <a:pathLst>
                <a:path extrusionOk="0" h="1687728" w="1930400">
                  <a:moveTo>
                    <a:pt x="0" y="0"/>
                  </a:moveTo>
                  <a:lnTo>
                    <a:pt x="965200" y="1687728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4877C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14"/>
            <p:cNvSpPr/>
            <p:nvPr/>
          </p:nvSpPr>
          <p:spPr>
            <a:xfrm>
              <a:off x="1" y="31179"/>
              <a:ext cx="1789487" cy="1789487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77C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14"/>
            <p:cNvSpPr/>
            <p:nvPr/>
          </p:nvSpPr>
          <p:spPr>
            <a:xfrm>
              <a:off x="134353" y="124919"/>
              <a:ext cx="1541424" cy="1541424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14"/>
            <p:cNvSpPr/>
            <p:nvPr/>
          </p:nvSpPr>
          <p:spPr>
            <a:xfrm>
              <a:off x="894744" y="0"/>
              <a:ext cx="1564673" cy="1851847"/>
            </a:xfrm>
            <a:custGeom>
              <a:rect b="b" l="l" r="r" t="t"/>
              <a:pathLst>
                <a:path extrusionOk="0" h="754342" w="637363">
                  <a:moveTo>
                    <a:pt x="0" y="0"/>
                  </a:moveTo>
                  <a:lnTo>
                    <a:pt x="637363" y="0"/>
                  </a:lnTo>
                  <a:lnTo>
                    <a:pt x="637363" y="754342"/>
                  </a:lnTo>
                  <a:lnTo>
                    <a:pt x="0" y="7543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14"/>
            <p:cNvSpPr/>
            <p:nvPr/>
          </p:nvSpPr>
          <p:spPr>
            <a:xfrm>
              <a:off x="124032" y="0"/>
              <a:ext cx="1541424" cy="1541424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E444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43" name="Google Shape;443;p14"/>
            <p:cNvCxnSpPr/>
            <p:nvPr/>
          </p:nvCxnSpPr>
          <p:spPr>
            <a:xfrm>
              <a:off x="852651" y="1744377"/>
              <a:ext cx="5097163" cy="0"/>
            </a:xfrm>
            <a:prstGeom prst="straightConnector1">
              <a:avLst/>
            </a:prstGeom>
            <a:noFill/>
            <a:ln cap="flat" cmpd="sng" w="114300">
              <a:solidFill>
                <a:srgbClr val="4877CA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444" name="Google Shape;444;p14"/>
          <p:cNvSpPr txBox="1"/>
          <p:nvPr/>
        </p:nvSpPr>
        <p:spPr>
          <a:xfrm>
            <a:off x="3146589" y="5456420"/>
            <a:ext cx="3913556" cy="3347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99">
                <a:solidFill>
                  <a:srgbClr val="262B2B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Notification System</a:t>
            </a:r>
            <a:endParaRPr/>
          </a:p>
        </p:txBody>
      </p:sp>
      <p:sp>
        <p:nvSpPr>
          <p:cNvPr id="445" name="Google Shape;445;p14"/>
          <p:cNvSpPr txBox="1"/>
          <p:nvPr/>
        </p:nvSpPr>
        <p:spPr>
          <a:xfrm>
            <a:off x="2719213" y="5769495"/>
            <a:ext cx="5506695" cy="8191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94312" lvl="1" marL="388623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Secure Messaging and Notification Channels</a:t>
            </a:r>
            <a:endParaRPr/>
          </a:p>
          <a:p>
            <a:pPr indent="-194312" lvl="1" marL="388623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Data Protection in Notifications</a:t>
            </a:r>
            <a:endParaRPr/>
          </a:p>
        </p:txBody>
      </p:sp>
      <p:sp>
        <p:nvSpPr>
          <p:cNvPr id="446" name="Google Shape;446;p14"/>
          <p:cNvSpPr txBox="1"/>
          <p:nvPr/>
        </p:nvSpPr>
        <p:spPr>
          <a:xfrm>
            <a:off x="1869050" y="3580517"/>
            <a:ext cx="3913556" cy="3347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99">
                <a:solidFill>
                  <a:srgbClr val="262B2B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Grading System</a:t>
            </a:r>
            <a:endParaRPr/>
          </a:p>
        </p:txBody>
      </p:sp>
      <p:sp>
        <p:nvSpPr>
          <p:cNvPr id="447" name="Google Shape;447;p14"/>
          <p:cNvSpPr txBox="1"/>
          <p:nvPr/>
        </p:nvSpPr>
        <p:spPr>
          <a:xfrm>
            <a:off x="762541" y="7758317"/>
            <a:ext cx="4786270" cy="6743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94312" lvl="1" marL="38862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Secure Data Aggregation and Analysis</a:t>
            </a:r>
            <a:endParaRPr/>
          </a:p>
          <a:p>
            <a:pPr indent="-194312" lvl="1" marL="388623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Inter Medium"/>
                <a:ea typeface="Inter Medium"/>
                <a:cs typeface="Inter Medium"/>
                <a:sym typeface="Inter Medium"/>
              </a:rPr>
              <a:t>Capacity Planning Security Measures</a:t>
            </a:r>
            <a:endParaRPr/>
          </a:p>
        </p:txBody>
      </p:sp>
      <p:grpSp>
        <p:nvGrpSpPr>
          <p:cNvPr id="448" name="Google Shape;448;p14"/>
          <p:cNvGrpSpPr/>
          <p:nvPr/>
        </p:nvGrpSpPr>
        <p:grpSpPr>
          <a:xfrm>
            <a:off x="2393848" y="7481005"/>
            <a:ext cx="4520646" cy="1479056"/>
            <a:chOff x="0" y="0"/>
            <a:chExt cx="6027529" cy="1972075"/>
          </a:xfrm>
        </p:grpSpPr>
        <p:sp>
          <p:nvSpPr>
            <p:cNvPr id="449" name="Google Shape;449;p14"/>
            <p:cNvSpPr/>
            <p:nvPr/>
          </p:nvSpPr>
          <p:spPr>
            <a:xfrm>
              <a:off x="4238041" y="35751"/>
              <a:ext cx="1789487" cy="1789487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77C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14"/>
            <p:cNvSpPr/>
            <p:nvPr/>
          </p:nvSpPr>
          <p:spPr>
            <a:xfrm>
              <a:off x="4355648" y="115698"/>
              <a:ext cx="1541424" cy="1541424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14"/>
            <p:cNvSpPr/>
            <p:nvPr/>
          </p:nvSpPr>
          <p:spPr>
            <a:xfrm>
              <a:off x="3486419" y="146142"/>
              <a:ext cx="1564673" cy="1705705"/>
            </a:xfrm>
            <a:custGeom>
              <a:rect b="b" l="l" r="r" t="t"/>
              <a:pathLst>
                <a:path extrusionOk="0" h="694812" w="637363">
                  <a:moveTo>
                    <a:pt x="0" y="0"/>
                  </a:moveTo>
                  <a:lnTo>
                    <a:pt x="637363" y="0"/>
                  </a:lnTo>
                  <a:lnTo>
                    <a:pt x="637363" y="694812"/>
                  </a:lnTo>
                  <a:lnTo>
                    <a:pt x="0" y="694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52" name="Google Shape;452;p14"/>
            <p:cNvCxnSpPr/>
            <p:nvPr/>
          </p:nvCxnSpPr>
          <p:spPr>
            <a:xfrm>
              <a:off x="178026" y="1744377"/>
              <a:ext cx="4919137" cy="0"/>
            </a:xfrm>
            <a:prstGeom prst="straightConnector1">
              <a:avLst/>
            </a:prstGeom>
            <a:noFill/>
            <a:ln cap="flat" cmpd="sng" w="114300">
              <a:solidFill>
                <a:srgbClr val="4877CA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53" name="Google Shape;453;p14"/>
            <p:cNvSpPr/>
            <p:nvPr/>
          </p:nvSpPr>
          <p:spPr>
            <a:xfrm rot="5400000">
              <a:off x="-23097" y="1627715"/>
              <a:ext cx="367457" cy="321264"/>
            </a:xfrm>
            <a:custGeom>
              <a:rect b="b" l="l" r="r" t="t"/>
              <a:pathLst>
                <a:path extrusionOk="0" h="1687728" w="1930400">
                  <a:moveTo>
                    <a:pt x="0" y="0"/>
                  </a:moveTo>
                  <a:lnTo>
                    <a:pt x="965200" y="1687728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4877C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14"/>
            <p:cNvSpPr/>
            <p:nvPr/>
          </p:nvSpPr>
          <p:spPr>
            <a:xfrm>
              <a:off x="4362073" y="0"/>
              <a:ext cx="1541424" cy="1541424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E444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5" name="Google Shape;455;p14"/>
          <p:cNvSpPr txBox="1"/>
          <p:nvPr/>
        </p:nvSpPr>
        <p:spPr>
          <a:xfrm>
            <a:off x="2188991" y="7395280"/>
            <a:ext cx="3913556" cy="3347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3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99">
                <a:solidFill>
                  <a:srgbClr val="262B2B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Analytics System</a:t>
            </a:r>
            <a:endParaRPr/>
          </a:p>
        </p:txBody>
      </p:sp>
      <p:grpSp>
        <p:nvGrpSpPr>
          <p:cNvPr id="456" name="Google Shape;456;p14"/>
          <p:cNvGrpSpPr/>
          <p:nvPr/>
        </p:nvGrpSpPr>
        <p:grpSpPr>
          <a:xfrm>
            <a:off x="2393848" y="3837093"/>
            <a:ext cx="4520646" cy="1479056"/>
            <a:chOff x="0" y="0"/>
            <a:chExt cx="6027529" cy="1972075"/>
          </a:xfrm>
        </p:grpSpPr>
        <p:sp>
          <p:nvSpPr>
            <p:cNvPr id="457" name="Google Shape;457;p14"/>
            <p:cNvSpPr/>
            <p:nvPr/>
          </p:nvSpPr>
          <p:spPr>
            <a:xfrm>
              <a:off x="4238041" y="22624"/>
              <a:ext cx="1789487" cy="1789487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4877C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14"/>
            <p:cNvSpPr/>
            <p:nvPr/>
          </p:nvSpPr>
          <p:spPr>
            <a:xfrm>
              <a:off x="4362073" y="134180"/>
              <a:ext cx="1541424" cy="1541424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14"/>
            <p:cNvSpPr/>
            <p:nvPr/>
          </p:nvSpPr>
          <p:spPr>
            <a:xfrm>
              <a:off x="3486419" y="146142"/>
              <a:ext cx="1564673" cy="1705705"/>
            </a:xfrm>
            <a:custGeom>
              <a:rect b="b" l="l" r="r" t="t"/>
              <a:pathLst>
                <a:path extrusionOk="0" h="694812" w="637363">
                  <a:moveTo>
                    <a:pt x="0" y="0"/>
                  </a:moveTo>
                  <a:lnTo>
                    <a:pt x="637363" y="0"/>
                  </a:lnTo>
                  <a:lnTo>
                    <a:pt x="637363" y="694812"/>
                  </a:lnTo>
                  <a:lnTo>
                    <a:pt x="0" y="694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60" name="Google Shape;460;p14"/>
            <p:cNvCxnSpPr/>
            <p:nvPr/>
          </p:nvCxnSpPr>
          <p:spPr>
            <a:xfrm>
              <a:off x="178026" y="1744377"/>
              <a:ext cx="4919137" cy="0"/>
            </a:xfrm>
            <a:prstGeom prst="straightConnector1">
              <a:avLst/>
            </a:prstGeom>
            <a:noFill/>
            <a:ln cap="flat" cmpd="sng" w="114300">
              <a:solidFill>
                <a:srgbClr val="4877CA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461" name="Google Shape;461;p14"/>
            <p:cNvSpPr/>
            <p:nvPr/>
          </p:nvSpPr>
          <p:spPr>
            <a:xfrm rot="5400000">
              <a:off x="-23097" y="1627715"/>
              <a:ext cx="367457" cy="321264"/>
            </a:xfrm>
            <a:custGeom>
              <a:rect b="b" l="l" r="r" t="t"/>
              <a:pathLst>
                <a:path extrusionOk="0" h="1687728" w="1930400">
                  <a:moveTo>
                    <a:pt x="0" y="0"/>
                  </a:moveTo>
                  <a:lnTo>
                    <a:pt x="965200" y="1687728"/>
                  </a:lnTo>
                  <a:lnTo>
                    <a:pt x="1930400" y="0"/>
                  </a:lnTo>
                  <a:close/>
                </a:path>
              </a:pathLst>
            </a:custGeom>
            <a:solidFill>
              <a:srgbClr val="4877CA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14"/>
            <p:cNvSpPr/>
            <p:nvPr/>
          </p:nvSpPr>
          <p:spPr>
            <a:xfrm>
              <a:off x="4362073" y="0"/>
              <a:ext cx="1541424" cy="1541424"/>
            </a:xfrm>
            <a:custGeom>
              <a:rect b="b" l="l" r="r" t="t"/>
              <a:pathLst>
                <a:path extrusionOk="0"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E4449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3" name="Google Shape;463;p14"/>
          <p:cNvSpPr txBox="1"/>
          <p:nvPr/>
        </p:nvSpPr>
        <p:spPr>
          <a:xfrm>
            <a:off x="5927335" y="4021581"/>
            <a:ext cx="595908" cy="7010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/>
          </a:p>
        </p:txBody>
      </p:sp>
      <p:sp>
        <p:nvSpPr>
          <p:cNvPr id="464" name="Google Shape;464;p14"/>
          <p:cNvSpPr txBox="1"/>
          <p:nvPr/>
        </p:nvSpPr>
        <p:spPr>
          <a:xfrm>
            <a:off x="835318" y="3877714"/>
            <a:ext cx="5276364" cy="11272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94312" lvl="1" marL="388623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Secure Submission and Review Mechanisms</a:t>
            </a:r>
            <a:endParaRPr/>
          </a:p>
          <a:p>
            <a:pPr indent="-194312" lvl="1" marL="388623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rgbClr val="000000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Plagiarism Detection and Reporting Security</a:t>
            </a:r>
            <a:endParaRPr/>
          </a:p>
        </p:txBody>
      </p:sp>
      <p:sp>
        <p:nvSpPr>
          <p:cNvPr id="465" name="Google Shape;465;p14"/>
          <p:cNvSpPr txBox="1"/>
          <p:nvPr/>
        </p:nvSpPr>
        <p:spPr>
          <a:xfrm>
            <a:off x="5924777" y="7688742"/>
            <a:ext cx="627683" cy="6629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04</a:t>
            </a:r>
            <a:endParaRPr/>
          </a:p>
        </p:txBody>
      </p:sp>
      <p:sp>
        <p:nvSpPr>
          <p:cNvPr id="466" name="Google Shape;466;p14"/>
          <p:cNvSpPr txBox="1"/>
          <p:nvPr/>
        </p:nvSpPr>
        <p:spPr>
          <a:xfrm>
            <a:off x="1523770" y="5828556"/>
            <a:ext cx="852382" cy="7010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/>
          </a:p>
        </p:txBody>
      </p:sp>
      <p:grpSp>
        <p:nvGrpSpPr>
          <p:cNvPr id="467" name="Google Shape;467;p14"/>
          <p:cNvGrpSpPr/>
          <p:nvPr/>
        </p:nvGrpSpPr>
        <p:grpSpPr>
          <a:xfrm>
            <a:off x="-521022" y="-1089738"/>
            <a:ext cx="19820817" cy="2970376"/>
            <a:chOff x="0" y="0"/>
            <a:chExt cx="26427756" cy="3960501"/>
          </a:xfrm>
        </p:grpSpPr>
        <p:sp>
          <p:nvSpPr>
            <p:cNvPr id="468" name="Google Shape;468;p14"/>
            <p:cNvSpPr/>
            <p:nvPr/>
          </p:nvSpPr>
          <p:spPr>
            <a:xfrm rot="10800000">
              <a:off x="23265204" y="0"/>
              <a:ext cx="3162552" cy="3162552"/>
            </a:xfrm>
            <a:custGeom>
              <a:rect b="b" l="l" r="r" t="t"/>
              <a:pathLst>
                <a:path extrusionOk="0" h="3162552" w="3162552">
                  <a:moveTo>
                    <a:pt x="0" y="0"/>
                  </a:moveTo>
                  <a:lnTo>
                    <a:pt x="3162552" y="0"/>
                  </a:lnTo>
                  <a:lnTo>
                    <a:pt x="3162552" y="3162552"/>
                  </a:lnTo>
                  <a:lnTo>
                    <a:pt x="0" y="316255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96000"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14"/>
            <p:cNvSpPr/>
            <p:nvPr/>
          </p:nvSpPr>
          <p:spPr>
            <a:xfrm>
              <a:off x="0" y="3162552"/>
              <a:ext cx="1711418" cy="797949"/>
            </a:xfrm>
            <a:custGeom>
              <a:rect b="b" l="l" r="r" t="t"/>
              <a:pathLst>
                <a:path extrusionOk="0" h="797949" w="1711418">
                  <a:moveTo>
                    <a:pt x="0" y="0"/>
                  </a:moveTo>
                  <a:lnTo>
                    <a:pt x="1711418" y="0"/>
                  </a:lnTo>
                  <a:lnTo>
                    <a:pt x="1711418" y="797949"/>
                  </a:lnTo>
                  <a:lnTo>
                    <a:pt x="0" y="7979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30000"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14"/>
            <p:cNvSpPr/>
            <p:nvPr/>
          </p:nvSpPr>
          <p:spPr>
            <a:xfrm>
              <a:off x="2103793" y="2452318"/>
              <a:ext cx="3317050" cy="752430"/>
            </a:xfrm>
            <a:custGeom>
              <a:rect b="b" l="l" r="r" t="t"/>
              <a:pathLst>
                <a:path extrusionOk="0" h="752430" w="3317050">
                  <a:moveTo>
                    <a:pt x="0" y="0"/>
                  </a:moveTo>
                  <a:lnTo>
                    <a:pt x="3317051" y="0"/>
                  </a:lnTo>
                  <a:lnTo>
                    <a:pt x="3317051" y="752430"/>
                  </a:lnTo>
                  <a:lnTo>
                    <a:pt x="0" y="75243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1" name="Google Shape;471;p14"/>
          <p:cNvSpPr/>
          <p:nvPr/>
        </p:nvSpPr>
        <p:spPr>
          <a:xfrm>
            <a:off x="279787" y="9485158"/>
            <a:ext cx="965509" cy="391031"/>
          </a:xfrm>
          <a:custGeom>
            <a:rect b="b" l="l" r="r" t="t"/>
            <a:pathLst>
              <a:path extrusionOk="0" h="391031" w="965509">
                <a:moveTo>
                  <a:pt x="0" y="0"/>
                </a:moveTo>
                <a:lnTo>
                  <a:pt x="965510" y="0"/>
                </a:lnTo>
                <a:lnTo>
                  <a:pt x="965510" y="391031"/>
                </a:lnTo>
                <a:lnTo>
                  <a:pt x="0" y="3910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3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14"/>
          <p:cNvSpPr/>
          <p:nvPr/>
        </p:nvSpPr>
        <p:spPr>
          <a:xfrm>
            <a:off x="17537807" y="8255755"/>
            <a:ext cx="1283563" cy="598461"/>
          </a:xfrm>
          <a:custGeom>
            <a:rect b="b" l="l" r="r" t="t"/>
            <a:pathLst>
              <a:path extrusionOk="0" h="598461" w="1283563">
                <a:moveTo>
                  <a:pt x="0" y="0"/>
                </a:moveTo>
                <a:lnTo>
                  <a:pt x="1283563" y="0"/>
                </a:lnTo>
                <a:lnTo>
                  <a:pt x="1283563" y="598462"/>
                </a:lnTo>
                <a:lnTo>
                  <a:pt x="0" y="5984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 amt="3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7" name="Google Shape;477;p15"/>
          <p:cNvCxnSpPr/>
          <p:nvPr/>
        </p:nvCxnSpPr>
        <p:spPr>
          <a:xfrm>
            <a:off x="3433836" y="3910723"/>
            <a:ext cx="11517191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78" name="Google Shape;478;p15"/>
          <p:cNvGrpSpPr/>
          <p:nvPr/>
        </p:nvGrpSpPr>
        <p:grpSpPr>
          <a:xfrm>
            <a:off x="2815653" y="3601631"/>
            <a:ext cx="618183" cy="618183"/>
            <a:chOff x="0" y="0"/>
            <a:chExt cx="812800" cy="812800"/>
          </a:xfrm>
        </p:grpSpPr>
        <p:sp>
          <p:nvSpPr>
            <p:cNvPr id="479" name="Google Shape;479;p1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1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1" name="Google Shape;481;p15"/>
          <p:cNvGrpSpPr/>
          <p:nvPr/>
        </p:nvGrpSpPr>
        <p:grpSpPr>
          <a:xfrm>
            <a:off x="8883340" y="3601631"/>
            <a:ext cx="618183" cy="618183"/>
            <a:chOff x="0" y="0"/>
            <a:chExt cx="812800" cy="812800"/>
          </a:xfrm>
        </p:grpSpPr>
        <p:sp>
          <p:nvSpPr>
            <p:cNvPr id="482" name="Google Shape;482;p1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1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4" name="Google Shape;484;p15"/>
          <p:cNvGrpSpPr/>
          <p:nvPr/>
        </p:nvGrpSpPr>
        <p:grpSpPr>
          <a:xfrm>
            <a:off x="14951027" y="3601631"/>
            <a:ext cx="618183" cy="618183"/>
            <a:chOff x="0" y="0"/>
            <a:chExt cx="812800" cy="812800"/>
          </a:xfrm>
        </p:grpSpPr>
        <p:sp>
          <p:nvSpPr>
            <p:cNvPr id="485" name="Google Shape;485;p15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6064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15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5555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7" name="Google Shape;487;p15"/>
          <p:cNvSpPr txBox="1"/>
          <p:nvPr/>
        </p:nvSpPr>
        <p:spPr>
          <a:xfrm>
            <a:off x="4968630" y="1880638"/>
            <a:ext cx="8350739" cy="8521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Implementation Plan</a:t>
            </a:r>
            <a:endParaRPr/>
          </a:p>
        </p:txBody>
      </p:sp>
      <p:sp>
        <p:nvSpPr>
          <p:cNvPr id="488" name="Google Shape;488;p15"/>
          <p:cNvSpPr txBox="1"/>
          <p:nvPr/>
        </p:nvSpPr>
        <p:spPr>
          <a:xfrm>
            <a:off x="715241" y="6175131"/>
            <a:ext cx="4819715" cy="1504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Develop and enforce security policies defining the security requirements and procedures for the application.</a:t>
            </a:r>
            <a:endParaRPr/>
          </a:p>
        </p:txBody>
      </p:sp>
      <p:sp>
        <p:nvSpPr>
          <p:cNvPr id="489" name="Google Shape;489;p15"/>
          <p:cNvSpPr txBox="1"/>
          <p:nvPr/>
        </p:nvSpPr>
        <p:spPr>
          <a:xfrm>
            <a:off x="715241" y="5235506"/>
            <a:ext cx="4819006" cy="657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Security Policies</a:t>
            </a:r>
            <a:endParaRPr/>
          </a:p>
        </p:txBody>
      </p:sp>
      <p:sp>
        <p:nvSpPr>
          <p:cNvPr id="490" name="Google Shape;490;p15"/>
          <p:cNvSpPr txBox="1"/>
          <p:nvPr/>
        </p:nvSpPr>
        <p:spPr>
          <a:xfrm>
            <a:off x="6741677" y="6607901"/>
            <a:ext cx="5080213" cy="1504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u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Regularly conduct training and awareness programs to promote security best practices and compliance.</a:t>
            </a:r>
            <a:endParaRPr/>
          </a:p>
        </p:txBody>
      </p:sp>
      <p:sp>
        <p:nvSpPr>
          <p:cNvPr id="491" name="Google Shape;491;p15"/>
          <p:cNvSpPr txBox="1"/>
          <p:nvPr/>
        </p:nvSpPr>
        <p:spPr>
          <a:xfrm>
            <a:off x="6562973" y="5311706"/>
            <a:ext cx="5258917" cy="1123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Training and Awareness Programs</a:t>
            </a:r>
            <a:endParaRPr/>
          </a:p>
        </p:txBody>
      </p:sp>
      <p:sp>
        <p:nvSpPr>
          <p:cNvPr id="492" name="Google Shape;492;p15"/>
          <p:cNvSpPr txBox="1"/>
          <p:nvPr/>
        </p:nvSpPr>
        <p:spPr>
          <a:xfrm>
            <a:off x="12745892" y="6477000"/>
            <a:ext cx="5028455" cy="22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Implement continuous monitoring and improvement processes to ensure the application remains secure and compliant with evolving regulations and threats.</a:t>
            </a:r>
            <a:endParaRPr/>
          </a:p>
        </p:txBody>
      </p:sp>
      <p:sp>
        <p:nvSpPr>
          <p:cNvPr id="493" name="Google Shape;493;p15"/>
          <p:cNvSpPr txBox="1"/>
          <p:nvPr/>
        </p:nvSpPr>
        <p:spPr>
          <a:xfrm>
            <a:off x="13310079" y="5086350"/>
            <a:ext cx="3900789" cy="1123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0000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Monitoring and Improvement</a:t>
            </a:r>
            <a:endParaRPr/>
          </a:p>
        </p:txBody>
      </p:sp>
      <p:cxnSp>
        <p:nvCxnSpPr>
          <p:cNvPr id="494" name="Google Shape;494;p15"/>
          <p:cNvCxnSpPr/>
          <p:nvPr/>
        </p:nvCxnSpPr>
        <p:spPr>
          <a:xfrm>
            <a:off x="3124745" y="4219814"/>
            <a:ext cx="0" cy="857011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lg" w="lg" type="oval"/>
          </a:ln>
        </p:spPr>
      </p:cxnSp>
      <p:cxnSp>
        <p:nvCxnSpPr>
          <p:cNvPr id="495" name="Google Shape;495;p15"/>
          <p:cNvCxnSpPr/>
          <p:nvPr/>
        </p:nvCxnSpPr>
        <p:spPr>
          <a:xfrm>
            <a:off x="9192432" y="4219814"/>
            <a:ext cx="0" cy="923686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lg" w="lg" type="oval"/>
          </a:ln>
        </p:spPr>
      </p:cxnSp>
      <p:cxnSp>
        <p:nvCxnSpPr>
          <p:cNvPr id="496" name="Google Shape;496;p15"/>
          <p:cNvCxnSpPr/>
          <p:nvPr/>
        </p:nvCxnSpPr>
        <p:spPr>
          <a:xfrm>
            <a:off x="15260228" y="4219814"/>
            <a:ext cx="246" cy="69833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lg" w="lg" type="oval"/>
          </a:ln>
        </p:spPr>
      </p:cxnSp>
      <p:grpSp>
        <p:nvGrpSpPr>
          <p:cNvPr id="497" name="Google Shape;497;p15"/>
          <p:cNvGrpSpPr/>
          <p:nvPr/>
        </p:nvGrpSpPr>
        <p:grpSpPr>
          <a:xfrm>
            <a:off x="-521022" y="-1089738"/>
            <a:ext cx="19820817" cy="2970376"/>
            <a:chOff x="0" y="0"/>
            <a:chExt cx="26427756" cy="3960501"/>
          </a:xfrm>
        </p:grpSpPr>
        <p:sp>
          <p:nvSpPr>
            <p:cNvPr id="498" name="Google Shape;498;p15"/>
            <p:cNvSpPr/>
            <p:nvPr/>
          </p:nvSpPr>
          <p:spPr>
            <a:xfrm rot="10800000">
              <a:off x="23265204" y="0"/>
              <a:ext cx="3162552" cy="3162552"/>
            </a:xfrm>
            <a:custGeom>
              <a:rect b="b" l="l" r="r" t="t"/>
              <a:pathLst>
                <a:path extrusionOk="0" h="3162552" w="3162552">
                  <a:moveTo>
                    <a:pt x="0" y="0"/>
                  </a:moveTo>
                  <a:lnTo>
                    <a:pt x="3162552" y="0"/>
                  </a:lnTo>
                  <a:lnTo>
                    <a:pt x="3162552" y="3162552"/>
                  </a:lnTo>
                  <a:lnTo>
                    <a:pt x="0" y="316255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30000"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0" y="3162552"/>
              <a:ext cx="1711418" cy="797949"/>
            </a:xfrm>
            <a:custGeom>
              <a:rect b="b" l="l" r="r" t="t"/>
              <a:pathLst>
                <a:path extrusionOk="0" h="797949" w="1711418">
                  <a:moveTo>
                    <a:pt x="0" y="0"/>
                  </a:moveTo>
                  <a:lnTo>
                    <a:pt x="1711418" y="0"/>
                  </a:lnTo>
                  <a:lnTo>
                    <a:pt x="1711418" y="797949"/>
                  </a:lnTo>
                  <a:lnTo>
                    <a:pt x="0" y="79794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 amt="30000"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15"/>
            <p:cNvSpPr/>
            <p:nvPr/>
          </p:nvSpPr>
          <p:spPr>
            <a:xfrm>
              <a:off x="2103793" y="2452318"/>
              <a:ext cx="3317050" cy="752430"/>
            </a:xfrm>
            <a:custGeom>
              <a:rect b="b" l="l" r="r" t="t"/>
              <a:pathLst>
                <a:path extrusionOk="0" h="752430" w="3317050">
                  <a:moveTo>
                    <a:pt x="0" y="0"/>
                  </a:moveTo>
                  <a:lnTo>
                    <a:pt x="3317051" y="0"/>
                  </a:lnTo>
                  <a:lnTo>
                    <a:pt x="3317051" y="752430"/>
                  </a:lnTo>
                  <a:lnTo>
                    <a:pt x="0" y="75243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15"/>
          <p:cNvSpPr/>
          <p:nvPr/>
        </p:nvSpPr>
        <p:spPr>
          <a:xfrm>
            <a:off x="279787" y="9485158"/>
            <a:ext cx="965509" cy="391031"/>
          </a:xfrm>
          <a:custGeom>
            <a:rect b="b" l="l" r="r" t="t"/>
            <a:pathLst>
              <a:path extrusionOk="0" h="391031" w="965509">
                <a:moveTo>
                  <a:pt x="0" y="0"/>
                </a:moveTo>
                <a:lnTo>
                  <a:pt x="965510" y="0"/>
                </a:lnTo>
                <a:lnTo>
                  <a:pt x="965510" y="391031"/>
                </a:lnTo>
                <a:lnTo>
                  <a:pt x="0" y="3910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3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15"/>
          <p:cNvSpPr/>
          <p:nvPr/>
        </p:nvSpPr>
        <p:spPr>
          <a:xfrm>
            <a:off x="17537807" y="8255755"/>
            <a:ext cx="1283563" cy="598461"/>
          </a:xfrm>
          <a:custGeom>
            <a:rect b="b" l="l" r="r" t="t"/>
            <a:pathLst>
              <a:path extrusionOk="0" h="598461" w="1283563">
                <a:moveTo>
                  <a:pt x="0" y="0"/>
                </a:moveTo>
                <a:lnTo>
                  <a:pt x="1283563" y="0"/>
                </a:lnTo>
                <a:lnTo>
                  <a:pt x="1283563" y="598462"/>
                </a:lnTo>
                <a:lnTo>
                  <a:pt x="0" y="5984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 amt="3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16"/>
          <p:cNvSpPr/>
          <p:nvPr/>
        </p:nvSpPr>
        <p:spPr>
          <a:xfrm>
            <a:off x="1028700" y="6461125"/>
            <a:ext cx="3450800" cy="2967688"/>
          </a:xfrm>
          <a:custGeom>
            <a:rect b="b" l="l" r="r" t="t"/>
            <a:pathLst>
              <a:path extrusionOk="0" h="2967688" w="3450800">
                <a:moveTo>
                  <a:pt x="0" y="0"/>
                </a:moveTo>
                <a:lnTo>
                  <a:pt x="3450800" y="0"/>
                </a:lnTo>
                <a:lnTo>
                  <a:pt x="3450800" y="2967688"/>
                </a:lnTo>
                <a:lnTo>
                  <a:pt x="0" y="2967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16"/>
          <p:cNvSpPr txBox="1"/>
          <p:nvPr/>
        </p:nvSpPr>
        <p:spPr>
          <a:xfrm>
            <a:off x="4124893" y="3587750"/>
            <a:ext cx="10038214" cy="28733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rgbClr val="6D67C4"/>
                </a:solidFill>
                <a:latin typeface="Poppins"/>
                <a:ea typeface="Poppins"/>
                <a:cs typeface="Poppins"/>
                <a:sym typeface="Poppins"/>
              </a:rPr>
              <a:t>Question and Answe﻿r... </a:t>
            </a:r>
            <a:endParaRPr/>
          </a:p>
        </p:txBody>
      </p:sp>
      <p:sp>
        <p:nvSpPr>
          <p:cNvPr id="509" name="Google Shape;509;p16"/>
          <p:cNvSpPr/>
          <p:nvPr/>
        </p:nvSpPr>
        <p:spPr>
          <a:xfrm rot="10800000">
            <a:off x="16927881" y="-1089738"/>
            <a:ext cx="2371914" cy="2371914"/>
          </a:xfrm>
          <a:custGeom>
            <a:rect b="b" l="l" r="r" t="t"/>
            <a:pathLst>
              <a:path extrusionOk="0" h="2371914" w="2371914">
                <a:moveTo>
                  <a:pt x="0" y="0"/>
                </a:moveTo>
                <a:lnTo>
                  <a:pt x="2371915" y="0"/>
                </a:lnTo>
                <a:lnTo>
                  <a:pt x="2371915" y="2371914"/>
                </a:lnTo>
                <a:lnTo>
                  <a:pt x="0" y="23719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3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16"/>
          <p:cNvSpPr/>
          <p:nvPr/>
        </p:nvSpPr>
        <p:spPr>
          <a:xfrm>
            <a:off x="-521022" y="1282176"/>
            <a:ext cx="1283563" cy="598461"/>
          </a:xfrm>
          <a:custGeom>
            <a:rect b="b" l="l" r="r" t="t"/>
            <a:pathLst>
              <a:path extrusionOk="0" h="598461" w="1283563">
                <a:moveTo>
                  <a:pt x="0" y="0"/>
                </a:moveTo>
                <a:lnTo>
                  <a:pt x="1283564" y="0"/>
                </a:lnTo>
                <a:lnTo>
                  <a:pt x="1283564" y="598462"/>
                </a:lnTo>
                <a:lnTo>
                  <a:pt x="0" y="5984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3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16"/>
          <p:cNvSpPr/>
          <p:nvPr/>
        </p:nvSpPr>
        <p:spPr>
          <a:xfrm>
            <a:off x="279787" y="9485158"/>
            <a:ext cx="965509" cy="391031"/>
          </a:xfrm>
          <a:custGeom>
            <a:rect b="b" l="l" r="r" t="t"/>
            <a:pathLst>
              <a:path extrusionOk="0" h="391031" w="965509">
                <a:moveTo>
                  <a:pt x="0" y="0"/>
                </a:moveTo>
                <a:lnTo>
                  <a:pt x="965510" y="0"/>
                </a:lnTo>
                <a:lnTo>
                  <a:pt x="965510" y="391031"/>
                </a:lnTo>
                <a:lnTo>
                  <a:pt x="0" y="3910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3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16"/>
          <p:cNvSpPr/>
          <p:nvPr/>
        </p:nvSpPr>
        <p:spPr>
          <a:xfrm>
            <a:off x="17537807" y="8255755"/>
            <a:ext cx="1283563" cy="598461"/>
          </a:xfrm>
          <a:custGeom>
            <a:rect b="b" l="l" r="r" t="t"/>
            <a:pathLst>
              <a:path extrusionOk="0" h="598461" w="1283563">
                <a:moveTo>
                  <a:pt x="0" y="0"/>
                </a:moveTo>
                <a:lnTo>
                  <a:pt x="1283563" y="0"/>
                </a:lnTo>
                <a:lnTo>
                  <a:pt x="1283563" y="598462"/>
                </a:lnTo>
                <a:lnTo>
                  <a:pt x="0" y="5984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 amt="3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16"/>
          <p:cNvSpPr/>
          <p:nvPr/>
        </p:nvSpPr>
        <p:spPr>
          <a:xfrm>
            <a:off x="16961100" y="667133"/>
            <a:ext cx="596399" cy="361567"/>
          </a:xfrm>
          <a:custGeom>
            <a:rect b="b" l="l" r="r" t="t"/>
            <a:pathLst>
              <a:path extrusionOk="0" h="361567" w="596399">
                <a:moveTo>
                  <a:pt x="0" y="0"/>
                </a:moveTo>
                <a:lnTo>
                  <a:pt x="596400" y="0"/>
                </a:lnTo>
                <a:lnTo>
                  <a:pt x="596400" y="361567"/>
                </a:lnTo>
                <a:lnTo>
                  <a:pt x="0" y="3615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16"/>
          <p:cNvSpPr/>
          <p:nvPr/>
        </p:nvSpPr>
        <p:spPr>
          <a:xfrm>
            <a:off x="1056823" y="749501"/>
            <a:ext cx="2487788" cy="564322"/>
          </a:xfrm>
          <a:custGeom>
            <a:rect b="b" l="l" r="r" t="t"/>
            <a:pathLst>
              <a:path extrusionOk="0" h="564322" w="2487788">
                <a:moveTo>
                  <a:pt x="0" y="0"/>
                </a:moveTo>
                <a:lnTo>
                  <a:pt x="2487788" y="0"/>
                </a:lnTo>
                <a:lnTo>
                  <a:pt x="2487788" y="564322"/>
                </a:lnTo>
                <a:lnTo>
                  <a:pt x="0" y="564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7"/>
          <p:cNvSpPr/>
          <p:nvPr/>
        </p:nvSpPr>
        <p:spPr>
          <a:xfrm>
            <a:off x="-5731711" y="2340189"/>
            <a:ext cx="11463423" cy="6118602"/>
          </a:xfrm>
          <a:custGeom>
            <a:rect b="b" l="l" r="r" t="t"/>
            <a:pathLst>
              <a:path extrusionOk="0" h="6118602" w="11463423">
                <a:moveTo>
                  <a:pt x="0" y="0"/>
                </a:moveTo>
                <a:lnTo>
                  <a:pt x="11463422" y="0"/>
                </a:lnTo>
                <a:lnTo>
                  <a:pt x="11463422" y="6118603"/>
                </a:lnTo>
                <a:lnTo>
                  <a:pt x="0" y="61186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17"/>
          <p:cNvSpPr txBox="1"/>
          <p:nvPr/>
        </p:nvSpPr>
        <p:spPr>
          <a:xfrm>
            <a:off x="4146119" y="3909378"/>
            <a:ext cx="9995761" cy="2363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300">
                <a:solidFill>
                  <a:srgbClr val="6D67C4"/>
                </a:solidFill>
                <a:latin typeface="Poppins"/>
                <a:ea typeface="Poppins"/>
                <a:cs typeface="Poppins"/>
                <a:sym typeface="Poppins"/>
              </a:rPr>
              <a:t>Thanks For </a:t>
            </a:r>
            <a:endParaRPr/>
          </a:p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300">
                <a:solidFill>
                  <a:srgbClr val="6D67C4"/>
                </a:solidFill>
                <a:latin typeface="Poppins"/>
                <a:ea typeface="Poppins"/>
                <a:cs typeface="Poppins"/>
                <a:sym typeface="Poppins"/>
              </a:rPr>
              <a:t>Your Listening!</a:t>
            </a:r>
            <a:endParaRPr/>
          </a:p>
        </p:txBody>
      </p:sp>
      <p:sp>
        <p:nvSpPr>
          <p:cNvPr id="521" name="Google Shape;521;p17"/>
          <p:cNvSpPr/>
          <p:nvPr/>
        </p:nvSpPr>
        <p:spPr>
          <a:xfrm rot="10800000">
            <a:off x="16927881" y="-1089738"/>
            <a:ext cx="2371914" cy="2371914"/>
          </a:xfrm>
          <a:custGeom>
            <a:rect b="b" l="l" r="r" t="t"/>
            <a:pathLst>
              <a:path extrusionOk="0" h="2371914" w="2371914">
                <a:moveTo>
                  <a:pt x="0" y="0"/>
                </a:moveTo>
                <a:lnTo>
                  <a:pt x="2371915" y="0"/>
                </a:lnTo>
                <a:lnTo>
                  <a:pt x="2371915" y="2371914"/>
                </a:lnTo>
                <a:lnTo>
                  <a:pt x="0" y="23719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3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17"/>
          <p:cNvSpPr/>
          <p:nvPr/>
        </p:nvSpPr>
        <p:spPr>
          <a:xfrm>
            <a:off x="-521022" y="1282176"/>
            <a:ext cx="1283563" cy="598461"/>
          </a:xfrm>
          <a:custGeom>
            <a:rect b="b" l="l" r="r" t="t"/>
            <a:pathLst>
              <a:path extrusionOk="0" h="598461" w="1283563">
                <a:moveTo>
                  <a:pt x="0" y="0"/>
                </a:moveTo>
                <a:lnTo>
                  <a:pt x="1283564" y="0"/>
                </a:lnTo>
                <a:lnTo>
                  <a:pt x="1283564" y="598462"/>
                </a:lnTo>
                <a:lnTo>
                  <a:pt x="0" y="5984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3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17"/>
          <p:cNvSpPr/>
          <p:nvPr/>
        </p:nvSpPr>
        <p:spPr>
          <a:xfrm>
            <a:off x="279787" y="9485158"/>
            <a:ext cx="965509" cy="391031"/>
          </a:xfrm>
          <a:custGeom>
            <a:rect b="b" l="l" r="r" t="t"/>
            <a:pathLst>
              <a:path extrusionOk="0" h="391031" w="965509">
                <a:moveTo>
                  <a:pt x="0" y="0"/>
                </a:moveTo>
                <a:lnTo>
                  <a:pt x="965510" y="0"/>
                </a:lnTo>
                <a:lnTo>
                  <a:pt x="965510" y="391031"/>
                </a:lnTo>
                <a:lnTo>
                  <a:pt x="0" y="3910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3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17"/>
          <p:cNvSpPr/>
          <p:nvPr/>
        </p:nvSpPr>
        <p:spPr>
          <a:xfrm>
            <a:off x="17537807" y="8255755"/>
            <a:ext cx="1283563" cy="598461"/>
          </a:xfrm>
          <a:custGeom>
            <a:rect b="b" l="l" r="r" t="t"/>
            <a:pathLst>
              <a:path extrusionOk="0" h="598461" w="1283563">
                <a:moveTo>
                  <a:pt x="0" y="0"/>
                </a:moveTo>
                <a:lnTo>
                  <a:pt x="1283563" y="0"/>
                </a:lnTo>
                <a:lnTo>
                  <a:pt x="1283563" y="598462"/>
                </a:lnTo>
                <a:lnTo>
                  <a:pt x="0" y="5984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 amt="3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17"/>
          <p:cNvSpPr/>
          <p:nvPr/>
        </p:nvSpPr>
        <p:spPr>
          <a:xfrm>
            <a:off x="16961100" y="667133"/>
            <a:ext cx="596399" cy="361567"/>
          </a:xfrm>
          <a:custGeom>
            <a:rect b="b" l="l" r="r" t="t"/>
            <a:pathLst>
              <a:path extrusionOk="0" h="361567" w="596399">
                <a:moveTo>
                  <a:pt x="0" y="0"/>
                </a:moveTo>
                <a:lnTo>
                  <a:pt x="596400" y="0"/>
                </a:lnTo>
                <a:lnTo>
                  <a:pt x="596400" y="361567"/>
                </a:lnTo>
                <a:lnTo>
                  <a:pt x="0" y="3615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17"/>
          <p:cNvSpPr/>
          <p:nvPr/>
        </p:nvSpPr>
        <p:spPr>
          <a:xfrm>
            <a:off x="1056823" y="749501"/>
            <a:ext cx="2487788" cy="564322"/>
          </a:xfrm>
          <a:custGeom>
            <a:rect b="b" l="l" r="r" t="t"/>
            <a:pathLst>
              <a:path extrusionOk="0" h="564322" w="2487788">
                <a:moveTo>
                  <a:pt x="0" y="0"/>
                </a:moveTo>
                <a:lnTo>
                  <a:pt x="2487788" y="0"/>
                </a:lnTo>
                <a:lnTo>
                  <a:pt x="2487788" y="564322"/>
                </a:lnTo>
                <a:lnTo>
                  <a:pt x="0" y="564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17"/>
          <p:cNvSpPr/>
          <p:nvPr/>
        </p:nvSpPr>
        <p:spPr>
          <a:xfrm>
            <a:off x="12556289" y="2436384"/>
            <a:ext cx="11463423" cy="6118602"/>
          </a:xfrm>
          <a:custGeom>
            <a:rect b="b" l="l" r="r" t="t"/>
            <a:pathLst>
              <a:path extrusionOk="0" h="6118602" w="11463423">
                <a:moveTo>
                  <a:pt x="0" y="0"/>
                </a:moveTo>
                <a:lnTo>
                  <a:pt x="11463422" y="0"/>
                </a:lnTo>
                <a:lnTo>
                  <a:pt x="11463422" y="6118602"/>
                </a:lnTo>
                <a:lnTo>
                  <a:pt x="0" y="61186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8" name="Google Shape;528;p17"/>
          <p:cNvGrpSpPr/>
          <p:nvPr/>
        </p:nvGrpSpPr>
        <p:grpSpPr>
          <a:xfrm>
            <a:off x="6756883" y="7218113"/>
            <a:ext cx="4774235" cy="1037642"/>
            <a:chOff x="0" y="-85725"/>
            <a:chExt cx="1536909" cy="334035"/>
          </a:xfrm>
        </p:grpSpPr>
        <p:sp>
          <p:nvSpPr>
            <p:cNvPr id="529" name="Google Shape;529;p17"/>
            <p:cNvSpPr/>
            <p:nvPr/>
          </p:nvSpPr>
          <p:spPr>
            <a:xfrm>
              <a:off x="0" y="0"/>
              <a:ext cx="1536909" cy="248310"/>
            </a:xfrm>
            <a:custGeom>
              <a:rect b="b" l="l" r="r" t="t"/>
              <a:pathLst>
                <a:path extrusionOk="0" h="248310" w="1536909">
                  <a:moveTo>
                    <a:pt x="124155" y="0"/>
                  </a:moveTo>
                  <a:lnTo>
                    <a:pt x="1412754" y="0"/>
                  </a:lnTo>
                  <a:cubicBezTo>
                    <a:pt x="1445682" y="0"/>
                    <a:pt x="1477261" y="13081"/>
                    <a:pt x="1500544" y="36364"/>
                  </a:cubicBezTo>
                  <a:cubicBezTo>
                    <a:pt x="1523828" y="59648"/>
                    <a:pt x="1536909" y="91227"/>
                    <a:pt x="1536909" y="124155"/>
                  </a:cubicBezTo>
                  <a:lnTo>
                    <a:pt x="1536909" y="124155"/>
                  </a:lnTo>
                  <a:cubicBezTo>
                    <a:pt x="1536909" y="192724"/>
                    <a:pt x="1481323" y="248310"/>
                    <a:pt x="1412754" y="248310"/>
                  </a:cubicBezTo>
                  <a:lnTo>
                    <a:pt x="124155" y="248310"/>
                  </a:lnTo>
                  <a:cubicBezTo>
                    <a:pt x="55586" y="248310"/>
                    <a:pt x="0" y="192724"/>
                    <a:pt x="0" y="124155"/>
                  </a:cubicBezTo>
                  <a:lnTo>
                    <a:pt x="0" y="124155"/>
                  </a:lnTo>
                  <a:cubicBezTo>
                    <a:pt x="0" y="55586"/>
                    <a:pt x="55586" y="0"/>
                    <a:pt x="124155" y="0"/>
                  </a:cubicBezTo>
                  <a:close/>
                </a:path>
              </a:pathLst>
            </a:custGeom>
            <a:solidFill>
              <a:srgbClr val="6D67C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17"/>
            <p:cNvSpPr txBox="1"/>
            <p:nvPr/>
          </p:nvSpPr>
          <p:spPr>
            <a:xfrm>
              <a:off x="0" y="-85725"/>
              <a:ext cx="1536909" cy="3340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99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BY TEAM 1</a:t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 b="19556" l="546" r="-546" t="1675"/>
          <a:stretch/>
        </p:blipFill>
        <p:spPr>
          <a:xfrm>
            <a:off x="1652400" y="4416194"/>
            <a:ext cx="2919600" cy="2919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0" name="Google Shape;100;p2"/>
          <p:cNvPicPr preferRelativeResize="0"/>
          <p:nvPr/>
        </p:nvPicPr>
        <p:blipFill rotWithShape="1">
          <a:blip r:embed="rId4">
            <a:alphaModFix/>
          </a:blip>
          <a:srcRect b="11435" l="-202" r="203" t="937"/>
          <a:stretch/>
        </p:blipFill>
        <p:spPr>
          <a:xfrm>
            <a:off x="11384137" y="6223433"/>
            <a:ext cx="2919600" cy="2919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1" name="Google Shape;101;p2"/>
          <p:cNvPicPr preferRelativeResize="0"/>
          <p:nvPr/>
        </p:nvPicPr>
        <p:blipFill rotWithShape="1">
          <a:blip r:embed="rId5">
            <a:alphaModFix/>
          </a:blip>
          <a:srcRect b="6393" l="0" r="0" t="6393"/>
          <a:stretch/>
        </p:blipFill>
        <p:spPr>
          <a:xfrm>
            <a:off x="8187284" y="6223433"/>
            <a:ext cx="2919600" cy="2919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2" name="Google Shape;102;p2"/>
          <p:cNvPicPr preferRelativeResize="0"/>
          <p:nvPr/>
        </p:nvPicPr>
        <p:blipFill rotWithShape="1">
          <a:blip r:embed="rId6">
            <a:alphaModFix/>
          </a:blip>
          <a:srcRect b="28180" l="359" r="-358" t="5256"/>
          <a:stretch/>
        </p:blipFill>
        <p:spPr>
          <a:xfrm>
            <a:off x="5026794" y="6223433"/>
            <a:ext cx="2919600" cy="2919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3" name="Google Shape;103;p2"/>
          <p:cNvPicPr preferRelativeResize="0"/>
          <p:nvPr/>
        </p:nvPicPr>
        <p:blipFill rotWithShape="1">
          <a:blip r:embed="rId7">
            <a:alphaModFix/>
          </a:blip>
          <a:srcRect b="18152" l="0" r="0" t="6886"/>
          <a:stretch/>
        </p:blipFill>
        <p:spPr>
          <a:xfrm>
            <a:off x="14642315" y="6223433"/>
            <a:ext cx="2919600" cy="29196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04" name="Google Shape;104;p2"/>
          <p:cNvGrpSpPr/>
          <p:nvPr/>
        </p:nvGrpSpPr>
        <p:grpSpPr>
          <a:xfrm>
            <a:off x="11700599" y="8633109"/>
            <a:ext cx="2518717" cy="1376459"/>
            <a:chOff x="0" y="-28575"/>
            <a:chExt cx="526523" cy="287741"/>
          </a:xfrm>
        </p:grpSpPr>
        <p:sp>
          <p:nvSpPr>
            <p:cNvPr id="105" name="Google Shape;105;p2"/>
            <p:cNvSpPr/>
            <p:nvPr/>
          </p:nvSpPr>
          <p:spPr>
            <a:xfrm>
              <a:off x="0" y="0"/>
              <a:ext cx="526523" cy="230591"/>
            </a:xfrm>
            <a:custGeom>
              <a:rect b="b" l="l" r="r" t="t"/>
              <a:pathLst>
                <a:path extrusionOk="0" h="230591" w="526523">
                  <a:moveTo>
                    <a:pt x="115295" y="0"/>
                  </a:moveTo>
                  <a:lnTo>
                    <a:pt x="411228" y="0"/>
                  </a:lnTo>
                  <a:cubicBezTo>
                    <a:pt x="441806" y="0"/>
                    <a:pt x="471132" y="12147"/>
                    <a:pt x="492754" y="33769"/>
                  </a:cubicBezTo>
                  <a:cubicBezTo>
                    <a:pt x="514376" y="55391"/>
                    <a:pt x="526523" y="84717"/>
                    <a:pt x="526523" y="115295"/>
                  </a:cubicBezTo>
                  <a:lnTo>
                    <a:pt x="526523" y="115295"/>
                  </a:lnTo>
                  <a:cubicBezTo>
                    <a:pt x="526523" y="145873"/>
                    <a:pt x="514376" y="175199"/>
                    <a:pt x="492754" y="196821"/>
                  </a:cubicBezTo>
                  <a:cubicBezTo>
                    <a:pt x="471132" y="218443"/>
                    <a:pt x="441806" y="230591"/>
                    <a:pt x="411228" y="230591"/>
                  </a:cubicBezTo>
                  <a:lnTo>
                    <a:pt x="115295" y="230591"/>
                  </a:lnTo>
                  <a:cubicBezTo>
                    <a:pt x="84717" y="230591"/>
                    <a:pt x="55391" y="218443"/>
                    <a:pt x="33769" y="196821"/>
                  </a:cubicBezTo>
                  <a:cubicBezTo>
                    <a:pt x="12147" y="175199"/>
                    <a:pt x="0" y="145873"/>
                    <a:pt x="0" y="115295"/>
                  </a:cubicBezTo>
                  <a:lnTo>
                    <a:pt x="0" y="115295"/>
                  </a:lnTo>
                  <a:cubicBezTo>
                    <a:pt x="0" y="84717"/>
                    <a:pt x="12147" y="55391"/>
                    <a:pt x="33769" y="33769"/>
                  </a:cubicBezTo>
                  <a:cubicBezTo>
                    <a:pt x="55391" y="12147"/>
                    <a:pt x="84717" y="0"/>
                    <a:pt x="115295" y="0"/>
                  </a:cubicBezTo>
                  <a:close/>
                </a:path>
              </a:pathLst>
            </a:custGeom>
            <a:solidFill>
              <a:srgbClr val="6D67C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2"/>
            <p:cNvSpPr txBox="1"/>
            <p:nvPr/>
          </p:nvSpPr>
          <p:spPr>
            <a:xfrm>
              <a:off x="0" y="-28575"/>
              <a:ext cx="526523" cy="2877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Maheswar Barrenkala</a:t>
              </a:r>
              <a:endParaRPr b="1" sz="27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07" name="Google Shape;107;p2"/>
          <p:cNvGrpSpPr/>
          <p:nvPr/>
        </p:nvGrpSpPr>
        <p:grpSpPr>
          <a:xfrm>
            <a:off x="5013658" y="2404254"/>
            <a:ext cx="2920848" cy="3432263"/>
            <a:chOff x="0" y="0"/>
            <a:chExt cx="3894465" cy="4576349"/>
          </a:xfrm>
        </p:grpSpPr>
        <p:sp>
          <p:nvSpPr>
            <p:cNvPr id="108" name="Google Shape;108;p2"/>
            <p:cNvSpPr/>
            <p:nvPr/>
          </p:nvSpPr>
          <p:spPr>
            <a:xfrm>
              <a:off x="0" y="0"/>
              <a:ext cx="3894465" cy="3894449"/>
            </a:xfrm>
            <a:custGeom>
              <a:rect b="b" l="l" r="r" t="t"/>
              <a:pathLst>
                <a:path extrusionOk="0"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9" name="Google Shape;109;p2"/>
            <p:cNvGrpSpPr/>
            <p:nvPr/>
          </p:nvGrpSpPr>
          <p:grpSpPr>
            <a:xfrm>
              <a:off x="268087" y="3096452"/>
              <a:ext cx="3358290" cy="1479897"/>
              <a:chOff x="0" y="-37676"/>
              <a:chExt cx="526523" cy="232023"/>
            </a:xfrm>
          </p:grpSpPr>
          <p:sp>
            <p:nvSpPr>
              <p:cNvPr id="110" name="Google Shape;110;p2"/>
              <p:cNvSpPr/>
              <p:nvPr/>
            </p:nvSpPr>
            <p:spPr>
              <a:xfrm>
                <a:off x="0" y="0"/>
                <a:ext cx="526523" cy="174873"/>
              </a:xfrm>
              <a:custGeom>
                <a:rect b="b" l="l" r="r" t="t"/>
                <a:pathLst>
                  <a:path extrusionOk="0" h="174873" w="526523">
                    <a:moveTo>
                      <a:pt x="87436" y="0"/>
                    </a:moveTo>
                    <a:lnTo>
                      <a:pt x="439087" y="0"/>
                    </a:lnTo>
                    <a:cubicBezTo>
                      <a:pt x="487376" y="0"/>
                      <a:pt x="526523" y="39147"/>
                      <a:pt x="526523" y="87436"/>
                    </a:cubicBezTo>
                    <a:lnTo>
                      <a:pt x="526523" y="87436"/>
                    </a:lnTo>
                    <a:cubicBezTo>
                      <a:pt x="526523" y="110626"/>
                      <a:pt x="517311" y="132866"/>
                      <a:pt x="500914" y="149263"/>
                    </a:cubicBezTo>
                    <a:cubicBezTo>
                      <a:pt x="484516" y="165661"/>
                      <a:pt x="462276" y="174873"/>
                      <a:pt x="439087" y="174873"/>
                    </a:cubicBezTo>
                    <a:lnTo>
                      <a:pt x="87436" y="174873"/>
                    </a:lnTo>
                    <a:cubicBezTo>
                      <a:pt x="39147" y="174873"/>
                      <a:pt x="0" y="135726"/>
                      <a:pt x="0" y="87436"/>
                    </a:cubicBezTo>
                    <a:lnTo>
                      <a:pt x="0" y="87436"/>
                    </a:lnTo>
                    <a:cubicBezTo>
                      <a:pt x="0" y="39147"/>
                      <a:pt x="39147" y="0"/>
                      <a:pt x="87436" y="0"/>
                    </a:cubicBezTo>
                    <a:close/>
                  </a:path>
                </a:pathLst>
              </a:custGeom>
              <a:solidFill>
                <a:srgbClr val="6D66C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1" name="Google Shape;111;p2"/>
              <p:cNvSpPr txBox="1"/>
              <p:nvPr/>
            </p:nvSpPr>
            <p:spPr>
              <a:xfrm>
                <a:off x="0" y="-37676"/>
                <a:ext cx="526523" cy="232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1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799">
                    <a:solidFill>
                      <a:srgbClr val="FFFFFF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Caihui Yang</a:t>
                </a:r>
                <a:endParaRPr/>
              </a:p>
            </p:txBody>
          </p:sp>
        </p:grpSp>
      </p:grpSp>
      <p:sp>
        <p:nvSpPr>
          <p:cNvPr id="112" name="Google Shape;112;p2"/>
          <p:cNvSpPr/>
          <p:nvPr/>
        </p:nvSpPr>
        <p:spPr>
          <a:xfrm>
            <a:off x="5013658" y="5743359"/>
            <a:ext cx="934435" cy="905552"/>
          </a:xfrm>
          <a:custGeom>
            <a:rect b="b" l="l" r="r" t="t"/>
            <a:pathLst>
              <a:path extrusionOk="0" h="905552" w="934435">
                <a:moveTo>
                  <a:pt x="0" y="0"/>
                </a:moveTo>
                <a:lnTo>
                  <a:pt x="934435" y="0"/>
                </a:lnTo>
                <a:lnTo>
                  <a:pt x="934435" y="905552"/>
                </a:lnTo>
                <a:lnTo>
                  <a:pt x="0" y="9055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"/>
          <p:cNvSpPr/>
          <p:nvPr/>
        </p:nvSpPr>
        <p:spPr>
          <a:xfrm>
            <a:off x="3509966" y="1419299"/>
            <a:ext cx="877501" cy="778583"/>
          </a:xfrm>
          <a:custGeom>
            <a:rect b="b" l="l" r="r" t="t"/>
            <a:pathLst>
              <a:path extrusionOk="0" h="778583" w="877501">
                <a:moveTo>
                  <a:pt x="0" y="0"/>
                </a:moveTo>
                <a:lnTo>
                  <a:pt x="877501" y="0"/>
                </a:lnTo>
                <a:lnTo>
                  <a:pt x="877501" y="778582"/>
                </a:lnTo>
                <a:lnTo>
                  <a:pt x="0" y="7785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2"/>
          <p:cNvSpPr/>
          <p:nvPr/>
        </p:nvSpPr>
        <p:spPr>
          <a:xfrm rot="431321">
            <a:off x="6605203" y="1035979"/>
            <a:ext cx="1065744" cy="1065744"/>
          </a:xfrm>
          <a:custGeom>
            <a:rect b="b" l="l" r="r" t="t"/>
            <a:pathLst>
              <a:path extrusionOk="0" h="1065744" w="1065744">
                <a:moveTo>
                  <a:pt x="0" y="0"/>
                </a:moveTo>
                <a:lnTo>
                  <a:pt x="1065744" y="0"/>
                </a:lnTo>
                <a:lnTo>
                  <a:pt x="1065744" y="1065744"/>
                </a:lnTo>
                <a:lnTo>
                  <a:pt x="0" y="10657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5" name="Google Shape;115;p2"/>
          <p:cNvGrpSpPr/>
          <p:nvPr/>
        </p:nvGrpSpPr>
        <p:grpSpPr>
          <a:xfrm>
            <a:off x="8230524" y="2404254"/>
            <a:ext cx="2920848" cy="3415558"/>
            <a:chOff x="0" y="0"/>
            <a:chExt cx="3894465" cy="4554076"/>
          </a:xfrm>
        </p:grpSpPr>
        <p:sp>
          <p:nvSpPr>
            <p:cNvPr id="116" name="Google Shape;116;p2"/>
            <p:cNvSpPr/>
            <p:nvPr/>
          </p:nvSpPr>
          <p:spPr>
            <a:xfrm>
              <a:off x="0" y="0"/>
              <a:ext cx="3894465" cy="3894449"/>
            </a:xfrm>
            <a:custGeom>
              <a:rect b="b" l="l" r="r" t="t"/>
              <a:pathLst>
                <a:path extrusionOk="0"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12">
                <a:alphaModFix/>
              </a:blip>
              <a:stretch>
                <a:fillRect b="0" l="-3190" r="-319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7" name="Google Shape;117;p2"/>
            <p:cNvGrpSpPr/>
            <p:nvPr/>
          </p:nvGrpSpPr>
          <p:grpSpPr>
            <a:xfrm>
              <a:off x="268087" y="3074179"/>
              <a:ext cx="3358290" cy="1479897"/>
              <a:chOff x="0" y="-41168"/>
              <a:chExt cx="526523" cy="232023"/>
            </a:xfrm>
          </p:grpSpPr>
          <p:sp>
            <p:nvSpPr>
              <p:cNvPr id="118" name="Google Shape;118;p2"/>
              <p:cNvSpPr/>
              <p:nvPr/>
            </p:nvSpPr>
            <p:spPr>
              <a:xfrm>
                <a:off x="0" y="0"/>
                <a:ext cx="526523" cy="174873"/>
              </a:xfrm>
              <a:custGeom>
                <a:rect b="b" l="l" r="r" t="t"/>
                <a:pathLst>
                  <a:path extrusionOk="0" h="174873" w="526523">
                    <a:moveTo>
                      <a:pt x="87436" y="0"/>
                    </a:moveTo>
                    <a:lnTo>
                      <a:pt x="439087" y="0"/>
                    </a:lnTo>
                    <a:cubicBezTo>
                      <a:pt x="487376" y="0"/>
                      <a:pt x="526523" y="39147"/>
                      <a:pt x="526523" y="87436"/>
                    </a:cubicBezTo>
                    <a:lnTo>
                      <a:pt x="526523" y="87436"/>
                    </a:lnTo>
                    <a:cubicBezTo>
                      <a:pt x="526523" y="110626"/>
                      <a:pt x="517311" y="132866"/>
                      <a:pt x="500914" y="149263"/>
                    </a:cubicBezTo>
                    <a:cubicBezTo>
                      <a:pt x="484516" y="165661"/>
                      <a:pt x="462276" y="174873"/>
                      <a:pt x="439087" y="174873"/>
                    </a:cubicBezTo>
                    <a:lnTo>
                      <a:pt x="87436" y="174873"/>
                    </a:lnTo>
                    <a:cubicBezTo>
                      <a:pt x="39147" y="174873"/>
                      <a:pt x="0" y="135726"/>
                      <a:pt x="0" y="87436"/>
                    </a:cubicBezTo>
                    <a:lnTo>
                      <a:pt x="0" y="87436"/>
                    </a:lnTo>
                    <a:cubicBezTo>
                      <a:pt x="0" y="39147"/>
                      <a:pt x="39147" y="0"/>
                      <a:pt x="87436" y="0"/>
                    </a:cubicBezTo>
                    <a:close/>
                  </a:path>
                </a:pathLst>
              </a:custGeom>
              <a:solidFill>
                <a:srgbClr val="6D66C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9" name="Google Shape;119;p2"/>
              <p:cNvSpPr txBox="1"/>
              <p:nvPr/>
            </p:nvSpPr>
            <p:spPr>
              <a:xfrm>
                <a:off x="0" y="-41168"/>
                <a:ext cx="526523" cy="232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1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799">
                    <a:solidFill>
                      <a:srgbClr val="FFFFFF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Leni Jin</a:t>
                </a:r>
                <a:endParaRPr/>
              </a:p>
            </p:txBody>
          </p:sp>
        </p:grpSp>
      </p:grpSp>
      <p:sp>
        <p:nvSpPr>
          <p:cNvPr id="120" name="Google Shape;120;p2"/>
          <p:cNvSpPr/>
          <p:nvPr/>
        </p:nvSpPr>
        <p:spPr>
          <a:xfrm>
            <a:off x="1056823" y="749501"/>
            <a:ext cx="2487788" cy="564322"/>
          </a:xfrm>
          <a:custGeom>
            <a:rect b="b" l="l" r="r" t="t"/>
            <a:pathLst>
              <a:path extrusionOk="0" h="564322" w="2487788">
                <a:moveTo>
                  <a:pt x="0" y="0"/>
                </a:moveTo>
                <a:lnTo>
                  <a:pt x="2487788" y="0"/>
                </a:lnTo>
                <a:lnTo>
                  <a:pt x="2487788" y="564322"/>
                </a:lnTo>
                <a:lnTo>
                  <a:pt x="0" y="564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" name="Google Shape;121;p2"/>
          <p:cNvGrpSpPr/>
          <p:nvPr/>
        </p:nvGrpSpPr>
        <p:grpSpPr>
          <a:xfrm>
            <a:off x="1893825" y="6935850"/>
            <a:ext cx="2518717" cy="1109923"/>
            <a:chOff x="0" y="-34367"/>
            <a:chExt cx="526523" cy="232023"/>
          </a:xfrm>
        </p:grpSpPr>
        <p:sp>
          <p:nvSpPr>
            <p:cNvPr id="122" name="Google Shape;122;p2"/>
            <p:cNvSpPr/>
            <p:nvPr/>
          </p:nvSpPr>
          <p:spPr>
            <a:xfrm>
              <a:off x="0" y="0"/>
              <a:ext cx="526523" cy="174873"/>
            </a:xfrm>
            <a:custGeom>
              <a:rect b="b" l="l" r="r" t="t"/>
              <a:pathLst>
                <a:path extrusionOk="0" h="174873" w="526523">
                  <a:moveTo>
                    <a:pt x="87436" y="0"/>
                  </a:moveTo>
                  <a:lnTo>
                    <a:pt x="439087" y="0"/>
                  </a:lnTo>
                  <a:cubicBezTo>
                    <a:pt x="487376" y="0"/>
                    <a:pt x="526523" y="39147"/>
                    <a:pt x="526523" y="87436"/>
                  </a:cubicBezTo>
                  <a:lnTo>
                    <a:pt x="526523" y="87436"/>
                  </a:lnTo>
                  <a:cubicBezTo>
                    <a:pt x="526523" y="110626"/>
                    <a:pt x="517311" y="132866"/>
                    <a:pt x="500914" y="149263"/>
                  </a:cubicBezTo>
                  <a:cubicBezTo>
                    <a:pt x="484516" y="165661"/>
                    <a:pt x="462276" y="174873"/>
                    <a:pt x="439087" y="174873"/>
                  </a:cubicBezTo>
                  <a:lnTo>
                    <a:pt x="87436" y="174873"/>
                  </a:lnTo>
                  <a:cubicBezTo>
                    <a:pt x="39147" y="174873"/>
                    <a:pt x="0" y="135726"/>
                    <a:pt x="0" y="87436"/>
                  </a:cubicBezTo>
                  <a:lnTo>
                    <a:pt x="0" y="87436"/>
                  </a:lnTo>
                  <a:cubicBezTo>
                    <a:pt x="0" y="39147"/>
                    <a:pt x="39147" y="0"/>
                    <a:pt x="87436" y="0"/>
                  </a:cubicBezTo>
                  <a:close/>
                </a:path>
              </a:pathLst>
            </a:custGeom>
            <a:solidFill>
              <a:srgbClr val="6D67C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2"/>
            <p:cNvSpPr txBox="1"/>
            <p:nvPr/>
          </p:nvSpPr>
          <p:spPr>
            <a:xfrm>
              <a:off x="0" y="-34367"/>
              <a:ext cx="526523" cy="2320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Shital Hinge</a:t>
              </a:r>
              <a:endParaRPr/>
            </a:p>
          </p:txBody>
        </p:sp>
      </p:grpSp>
      <p:sp>
        <p:nvSpPr>
          <p:cNvPr id="124" name="Google Shape;124;p2"/>
          <p:cNvSpPr/>
          <p:nvPr/>
        </p:nvSpPr>
        <p:spPr>
          <a:xfrm>
            <a:off x="1990495" y="2449867"/>
            <a:ext cx="1044745" cy="1044745"/>
          </a:xfrm>
          <a:custGeom>
            <a:rect b="b" l="l" r="r" t="t"/>
            <a:pathLst>
              <a:path extrusionOk="0" h="1044745" w="1044745">
                <a:moveTo>
                  <a:pt x="0" y="0"/>
                </a:moveTo>
                <a:lnTo>
                  <a:pt x="1044745" y="0"/>
                </a:lnTo>
                <a:lnTo>
                  <a:pt x="1044745" y="1044745"/>
                </a:lnTo>
                <a:lnTo>
                  <a:pt x="0" y="10447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5" name="Google Shape;125;p2"/>
          <p:cNvGrpSpPr/>
          <p:nvPr/>
        </p:nvGrpSpPr>
        <p:grpSpPr>
          <a:xfrm>
            <a:off x="11447390" y="2404254"/>
            <a:ext cx="2920848" cy="3432263"/>
            <a:chOff x="0" y="0"/>
            <a:chExt cx="3894465" cy="4576349"/>
          </a:xfrm>
        </p:grpSpPr>
        <p:sp>
          <p:nvSpPr>
            <p:cNvPr id="126" name="Google Shape;126;p2"/>
            <p:cNvSpPr/>
            <p:nvPr/>
          </p:nvSpPr>
          <p:spPr>
            <a:xfrm>
              <a:off x="0" y="0"/>
              <a:ext cx="3894465" cy="3894449"/>
            </a:xfrm>
            <a:custGeom>
              <a:rect b="b" l="l" r="r" t="t"/>
              <a:pathLst>
                <a:path extrusionOk="0"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15">
                <a:alphaModFix/>
              </a:blip>
              <a:stretch>
                <a:fillRect b="0" l="-25045" r="-25045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7" name="Google Shape;127;p2"/>
            <p:cNvGrpSpPr/>
            <p:nvPr/>
          </p:nvGrpSpPr>
          <p:grpSpPr>
            <a:xfrm>
              <a:off x="268087" y="3096452"/>
              <a:ext cx="3358290" cy="1479897"/>
              <a:chOff x="0" y="-37676"/>
              <a:chExt cx="526523" cy="232023"/>
            </a:xfrm>
          </p:grpSpPr>
          <p:sp>
            <p:nvSpPr>
              <p:cNvPr id="128" name="Google Shape;128;p2"/>
              <p:cNvSpPr/>
              <p:nvPr/>
            </p:nvSpPr>
            <p:spPr>
              <a:xfrm>
                <a:off x="0" y="0"/>
                <a:ext cx="526523" cy="174873"/>
              </a:xfrm>
              <a:custGeom>
                <a:rect b="b" l="l" r="r" t="t"/>
                <a:pathLst>
                  <a:path extrusionOk="0" h="174873" w="526523">
                    <a:moveTo>
                      <a:pt x="87436" y="0"/>
                    </a:moveTo>
                    <a:lnTo>
                      <a:pt x="439087" y="0"/>
                    </a:lnTo>
                    <a:cubicBezTo>
                      <a:pt x="487376" y="0"/>
                      <a:pt x="526523" y="39147"/>
                      <a:pt x="526523" y="87436"/>
                    </a:cubicBezTo>
                    <a:lnTo>
                      <a:pt x="526523" y="87436"/>
                    </a:lnTo>
                    <a:cubicBezTo>
                      <a:pt x="526523" y="110626"/>
                      <a:pt x="517311" y="132866"/>
                      <a:pt x="500914" y="149263"/>
                    </a:cubicBezTo>
                    <a:cubicBezTo>
                      <a:pt x="484516" y="165661"/>
                      <a:pt x="462276" y="174873"/>
                      <a:pt x="439087" y="174873"/>
                    </a:cubicBezTo>
                    <a:lnTo>
                      <a:pt x="87436" y="174873"/>
                    </a:lnTo>
                    <a:cubicBezTo>
                      <a:pt x="39147" y="174873"/>
                      <a:pt x="0" y="135726"/>
                      <a:pt x="0" y="87436"/>
                    </a:cubicBezTo>
                    <a:lnTo>
                      <a:pt x="0" y="87436"/>
                    </a:lnTo>
                    <a:cubicBezTo>
                      <a:pt x="0" y="39147"/>
                      <a:pt x="39147" y="0"/>
                      <a:pt x="87436" y="0"/>
                    </a:cubicBezTo>
                    <a:close/>
                  </a:path>
                </a:pathLst>
              </a:custGeom>
              <a:solidFill>
                <a:srgbClr val="6D67C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9" name="Google Shape;129;p2"/>
              <p:cNvSpPr txBox="1"/>
              <p:nvPr/>
            </p:nvSpPr>
            <p:spPr>
              <a:xfrm>
                <a:off x="0" y="-37676"/>
                <a:ext cx="526523" cy="232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1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799">
                    <a:solidFill>
                      <a:srgbClr val="FFFFFF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Atilla Karaali</a:t>
                </a:r>
                <a:endParaRPr b="1" sz="27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</p:grpSp>
      <p:grpSp>
        <p:nvGrpSpPr>
          <p:cNvPr id="130" name="Google Shape;130;p2"/>
          <p:cNvGrpSpPr/>
          <p:nvPr/>
        </p:nvGrpSpPr>
        <p:grpSpPr>
          <a:xfrm>
            <a:off x="14664257" y="2404254"/>
            <a:ext cx="2920848" cy="3449000"/>
            <a:chOff x="0" y="0"/>
            <a:chExt cx="3894465" cy="4598666"/>
          </a:xfrm>
        </p:grpSpPr>
        <p:sp>
          <p:nvSpPr>
            <p:cNvPr id="131" name="Google Shape;131;p2"/>
            <p:cNvSpPr/>
            <p:nvPr/>
          </p:nvSpPr>
          <p:spPr>
            <a:xfrm>
              <a:off x="0" y="0"/>
              <a:ext cx="3894465" cy="3894449"/>
            </a:xfrm>
            <a:custGeom>
              <a:rect b="b" l="l" r="r" t="t"/>
              <a:pathLst>
                <a:path extrusionOk="0"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15">
                <a:alphaModFix/>
              </a:blip>
              <a:stretch>
                <a:fillRect b="0" l="-25045" r="-25045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2" name="Google Shape;132;p2"/>
            <p:cNvGrpSpPr/>
            <p:nvPr/>
          </p:nvGrpSpPr>
          <p:grpSpPr>
            <a:xfrm>
              <a:off x="268087" y="3118769"/>
              <a:ext cx="3358290" cy="1479897"/>
              <a:chOff x="0" y="-34177"/>
              <a:chExt cx="526523" cy="232023"/>
            </a:xfrm>
          </p:grpSpPr>
          <p:sp>
            <p:nvSpPr>
              <p:cNvPr id="133" name="Google Shape;133;p2"/>
              <p:cNvSpPr/>
              <p:nvPr/>
            </p:nvSpPr>
            <p:spPr>
              <a:xfrm>
                <a:off x="0" y="0"/>
                <a:ext cx="526523" cy="174873"/>
              </a:xfrm>
              <a:custGeom>
                <a:rect b="b" l="l" r="r" t="t"/>
                <a:pathLst>
                  <a:path extrusionOk="0" h="174873" w="526523">
                    <a:moveTo>
                      <a:pt x="87436" y="0"/>
                    </a:moveTo>
                    <a:lnTo>
                      <a:pt x="439087" y="0"/>
                    </a:lnTo>
                    <a:cubicBezTo>
                      <a:pt x="487376" y="0"/>
                      <a:pt x="526523" y="39147"/>
                      <a:pt x="526523" y="87436"/>
                    </a:cubicBezTo>
                    <a:lnTo>
                      <a:pt x="526523" y="87436"/>
                    </a:lnTo>
                    <a:cubicBezTo>
                      <a:pt x="526523" y="110626"/>
                      <a:pt x="517311" y="132866"/>
                      <a:pt x="500914" y="149263"/>
                    </a:cubicBezTo>
                    <a:cubicBezTo>
                      <a:pt x="484516" y="165661"/>
                      <a:pt x="462276" y="174873"/>
                      <a:pt x="439087" y="174873"/>
                    </a:cubicBezTo>
                    <a:lnTo>
                      <a:pt x="87436" y="174873"/>
                    </a:lnTo>
                    <a:cubicBezTo>
                      <a:pt x="39147" y="174873"/>
                      <a:pt x="0" y="135726"/>
                      <a:pt x="0" y="87436"/>
                    </a:cubicBezTo>
                    <a:lnTo>
                      <a:pt x="0" y="87436"/>
                    </a:lnTo>
                    <a:cubicBezTo>
                      <a:pt x="0" y="39147"/>
                      <a:pt x="39147" y="0"/>
                      <a:pt x="87436" y="0"/>
                    </a:cubicBezTo>
                    <a:close/>
                  </a:path>
                </a:pathLst>
              </a:custGeom>
              <a:solidFill>
                <a:srgbClr val="6D67C4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4" name="Google Shape;134;p2"/>
              <p:cNvSpPr txBox="1"/>
              <p:nvPr/>
            </p:nvSpPr>
            <p:spPr>
              <a:xfrm>
                <a:off x="0" y="-34177"/>
                <a:ext cx="526523" cy="232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001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2799">
                    <a:solidFill>
                      <a:srgbClr val="FFFFFF"/>
                    </a:solidFill>
                    <a:latin typeface="DM Sans"/>
                    <a:ea typeface="DM Sans"/>
                    <a:cs typeface="DM Sans"/>
                    <a:sym typeface="DM Sans"/>
                  </a:rPr>
                  <a:t>Qiong Zhang</a:t>
                </a:r>
                <a:endParaRPr/>
              </a:p>
            </p:txBody>
          </p:sp>
        </p:grpSp>
      </p:grpSp>
      <p:grpSp>
        <p:nvGrpSpPr>
          <p:cNvPr id="135" name="Google Shape;135;p2"/>
          <p:cNvGrpSpPr/>
          <p:nvPr/>
        </p:nvGrpSpPr>
        <p:grpSpPr>
          <a:xfrm>
            <a:off x="14865322" y="8633110"/>
            <a:ext cx="2518717" cy="1109923"/>
            <a:chOff x="0" y="-28575"/>
            <a:chExt cx="526523" cy="232023"/>
          </a:xfrm>
        </p:grpSpPr>
        <p:sp>
          <p:nvSpPr>
            <p:cNvPr id="136" name="Google Shape;136;p2"/>
            <p:cNvSpPr/>
            <p:nvPr/>
          </p:nvSpPr>
          <p:spPr>
            <a:xfrm>
              <a:off x="0" y="0"/>
              <a:ext cx="526523" cy="174873"/>
            </a:xfrm>
            <a:custGeom>
              <a:rect b="b" l="l" r="r" t="t"/>
              <a:pathLst>
                <a:path extrusionOk="0" h="174873" w="526523">
                  <a:moveTo>
                    <a:pt x="87436" y="0"/>
                  </a:moveTo>
                  <a:lnTo>
                    <a:pt x="439087" y="0"/>
                  </a:lnTo>
                  <a:cubicBezTo>
                    <a:pt x="487376" y="0"/>
                    <a:pt x="526523" y="39147"/>
                    <a:pt x="526523" y="87436"/>
                  </a:cubicBezTo>
                  <a:lnTo>
                    <a:pt x="526523" y="87436"/>
                  </a:lnTo>
                  <a:cubicBezTo>
                    <a:pt x="526523" y="110626"/>
                    <a:pt x="517311" y="132866"/>
                    <a:pt x="500914" y="149263"/>
                  </a:cubicBezTo>
                  <a:cubicBezTo>
                    <a:pt x="484516" y="165661"/>
                    <a:pt x="462276" y="174873"/>
                    <a:pt x="439087" y="174873"/>
                  </a:cubicBezTo>
                  <a:lnTo>
                    <a:pt x="87436" y="174873"/>
                  </a:lnTo>
                  <a:cubicBezTo>
                    <a:pt x="39147" y="174873"/>
                    <a:pt x="0" y="135726"/>
                    <a:pt x="0" y="87436"/>
                  </a:cubicBezTo>
                  <a:lnTo>
                    <a:pt x="0" y="87436"/>
                  </a:lnTo>
                  <a:cubicBezTo>
                    <a:pt x="0" y="39147"/>
                    <a:pt x="39147" y="0"/>
                    <a:pt x="87436" y="0"/>
                  </a:cubicBezTo>
                  <a:close/>
                </a:path>
              </a:pathLst>
            </a:custGeom>
            <a:solidFill>
              <a:srgbClr val="6D67C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2"/>
            <p:cNvSpPr txBox="1"/>
            <p:nvPr/>
          </p:nvSpPr>
          <p:spPr>
            <a:xfrm>
              <a:off x="0" y="-28575"/>
              <a:ext cx="526523" cy="2320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Xu Liu</a:t>
              </a:r>
              <a:endParaRPr/>
            </a:p>
          </p:txBody>
        </p:sp>
      </p:grpSp>
      <p:sp>
        <p:nvSpPr>
          <p:cNvPr id="138" name="Google Shape;138;p2"/>
          <p:cNvSpPr txBox="1"/>
          <p:nvPr/>
        </p:nvSpPr>
        <p:spPr>
          <a:xfrm>
            <a:off x="1056823" y="1528285"/>
            <a:ext cx="5783788" cy="9656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040606"/>
                </a:solidFill>
                <a:latin typeface="Poppins"/>
                <a:ea typeface="Poppins"/>
                <a:cs typeface="Poppins"/>
                <a:sym typeface="Poppins"/>
              </a:rPr>
              <a:t>Team Member</a:t>
            </a:r>
            <a:endParaRPr/>
          </a:p>
        </p:txBody>
      </p:sp>
      <p:sp>
        <p:nvSpPr>
          <p:cNvPr id="139" name="Google Shape;139;p2"/>
          <p:cNvSpPr/>
          <p:nvPr/>
        </p:nvSpPr>
        <p:spPr>
          <a:xfrm>
            <a:off x="8535877" y="8769802"/>
            <a:ext cx="2518717" cy="1103072"/>
          </a:xfrm>
          <a:custGeom>
            <a:rect b="b" l="l" r="r" t="t"/>
            <a:pathLst>
              <a:path extrusionOk="0" h="230591" w="526523">
                <a:moveTo>
                  <a:pt x="115295" y="0"/>
                </a:moveTo>
                <a:lnTo>
                  <a:pt x="411228" y="0"/>
                </a:lnTo>
                <a:cubicBezTo>
                  <a:pt x="441806" y="0"/>
                  <a:pt x="471132" y="12147"/>
                  <a:pt x="492754" y="33769"/>
                </a:cubicBezTo>
                <a:cubicBezTo>
                  <a:pt x="514376" y="55391"/>
                  <a:pt x="526523" y="84717"/>
                  <a:pt x="526523" y="115295"/>
                </a:cubicBezTo>
                <a:lnTo>
                  <a:pt x="526523" y="115295"/>
                </a:lnTo>
                <a:cubicBezTo>
                  <a:pt x="526523" y="145873"/>
                  <a:pt x="514376" y="175199"/>
                  <a:pt x="492754" y="196821"/>
                </a:cubicBezTo>
                <a:cubicBezTo>
                  <a:pt x="471132" y="218443"/>
                  <a:pt x="441806" y="230591"/>
                  <a:pt x="411228" y="230591"/>
                </a:cubicBezTo>
                <a:lnTo>
                  <a:pt x="115295" y="230591"/>
                </a:lnTo>
                <a:cubicBezTo>
                  <a:pt x="84717" y="230591"/>
                  <a:pt x="55391" y="218443"/>
                  <a:pt x="33769" y="196821"/>
                </a:cubicBezTo>
                <a:cubicBezTo>
                  <a:pt x="12147" y="175199"/>
                  <a:pt x="0" y="145873"/>
                  <a:pt x="0" y="115295"/>
                </a:cubicBezTo>
                <a:lnTo>
                  <a:pt x="0" y="115295"/>
                </a:lnTo>
                <a:cubicBezTo>
                  <a:pt x="0" y="84717"/>
                  <a:pt x="12147" y="55391"/>
                  <a:pt x="33769" y="33769"/>
                </a:cubicBezTo>
                <a:cubicBezTo>
                  <a:pt x="55391" y="12147"/>
                  <a:pt x="84717" y="0"/>
                  <a:pt x="115295" y="0"/>
                </a:cubicBezTo>
                <a:close/>
              </a:path>
            </a:pathLst>
          </a:custGeom>
          <a:solidFill>
            <a:srgbClr val="6D67C4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"/>
          <p:cNvSpPr txBox="1"/>
          <p:nvPr/>
        </p:nvSpPr>
        <p:spPr>
          <a:xfrm>
            <a:off x="8535877" y="8633109"/>
            <a:ext cx="2518717" cy="1376459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Dhruv Basnotra</a:t>
            </a:r>
            <a:endParaRPr b="1" sz="2799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41" name="Google Shape;141;p2"/>
          <p:cNvGrpSpPr/>
          <p:nvPr/>
        </p:nvGrpSpPr>
        <p:grpSpPr>
          <a:xfrm>
            <a:off x="5371154" y="8633109"/>
            <a:ext cx="2518717" cy="1376459"/>
            <a:chOff x="0" y="-28575"/>
            <a:chExt cx="526523" cy="287741"/>
          </a:xfrm>
        </p:grpSpPr>
        <p:sp>
          <p:nvSpPr>
            <p:cNvPr id="142" name="Google Shape;142;p2"/>
            <p:cNvSpPr/>
            <p:nvPr/>
          </p:nvSpPr>
          <p:spPr>
            <a:xfrm>
              <a:off x="0" y="0"/>
              <a:ext cx="526523" cy="230591"/>
            </a:xfrm>
            <a:custGeom>
              <a:rect b="b" l="l" r="r" t="t"/>
              <a:pathLst>
                <a:path extrusionOk="0" h="230591" w="526523">
                  <a:moveTo>
                    <a:pt x="115295" y="0"/>
                  </a:moveTo>
                  <a:lnTo>
                    <a:pt x="411228" y="0"/>
                  </a:lnTo>
                  <a:cubicBezTo>
                    <a:pt x="441806" y="0"/>
                    <a:pt x="471132" y="12147"/>
                    <a:pt x="492754" y="33769"/>
                  </a:cubicBezTo>
                  <a:cubicBezTo>
                    <a:pt x="514376" y="55391"/>
                    <a:pt x="526523" y="84717"/>
                    <a:pt x="526523" y="115295"/>
                  </a:cubicBezTo>
                  <a:lnTo>
                    <a:pt x="526523" y="115295"/>
                  </a:lnTo>
                  <a:cubicBezTo>
                    <a:pt x="526523" y="145873"/>
                    <a:pt x="514376" y="175199"/>
                    <a:pt x="492754" y="196821"/>
                  </a:cubicBezTo>
                  <a:cubicBezTo>
                    <a:pt x="471132" y="218443"/>
                    <a:pt x="441806" y="230591"/>
                    <a:pt x="411228" y="230591"/>
                  </a:cubicBezTo>
                  <a:lnTo>
                    <a:pt x="115295" y="230591"/>
                  </a:lnTo>
                  <a:cubicBezTo>
                    <a:pt x="84717" y="230591"/>
                    <a:pt x="55391" y="218443"/>
                    <a:pt x="33769" y="196821"/>
                  </a:cubicBezTo>
                  <a:cubicBezTo>
                    <a:pt x="12147" y="175199"/>
                    <a:pt x="0" y="145873"/>
                    <a:pt x="0" y="115295"/>
                  </a:cubicBezTo>
                  <a:lnTo>
                    <a:pt x="0" y="115295"/>
                  </a:lnTo>
                  <a:cubicBezTo>
                    <a:pt x="0" y="84717"/>
                    <a:pt x="12147" y="55391"/>
                    <a:pt x="33769" y="33769"/>
                  </a:cubicBezTo>
                  <a:cubicBezTo>
                    <a:pt x="55391" y="12147"/>
                    <a:pt x="84717" y="0"/>
                    <a:pt x="115295" y="0"/>
                  </a:cubicBezTo>
                  <a:close/>
                </a:path>
              </a:pathLst>
            </a:custGeom>
            <a:solidFill>
              <a:srgbClr val="6D67C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2"/>
            <p:cNvSpPr txBox="1"/>
            <p:nvPr/>
          </p:nvSpPr>
          <p:spPr>
            <a:xfrm>
              <a:off x="0" y="-28575"/>
              <a:ext cx="526523" cy="2877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Akshat Jangam</a:t>
              </a:r>
              <a:endParaRPr b="1" sz="279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" name="Google Shape;148;p3"/>
          <p:cNvCxnSpPr/>
          <p:nvPr/>
        </p:nvCxnSpPr>
        <p:spPr>
          <a:xfrm>
            <a:off x="1039777" y="4942446"/>
            <a:ext cx="1441094" cy="0"/>
          </a:xfrm>
          <a:prstGeom prst="straightConnector1">
            <a:avLst/>
          </a:prstGeom>
          <a:noFill/>
          <a:ln cap="flat" cmpd="sng" w="28575">
            <a:solidFill>
              <a:srgbClr val="2254C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9" name="Google Shape;149;p3"/>
          <p:cNvCxnSpPr/>
          <p:nvPr/>
        </p:nvCxnSpPr>
        <p:spPr>
          <a:xfrm>
            <a:off x="1050854" y="7006143"/>
            <a:ext cx="1095275" cy="0"/>
          </a:xfrm>
          <a:prstGeom prst="straightConnector1">
            <a:avLst/>
          </a:prstGeom>
          <a:noFill/>
          <a:ln cap="flat" cmpd="sng" w="28575">
            <a:solidFill>
              <a:srgbClr val="2254C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0" name="Google Shape;150;p3"/>
          <p:cNvSpPr/>
          <p:nvPr/>
        </p:nvSpPr>
        <p:spPr>
          <a:xfrm>
            <a:off x="1056823" y="749501"/>
            <a:ext cx="2487788" cy="564322"/>
          </a:xfrm>
          <a:custGeom>
            <a:rect b="b" l="l" r="r" t="t"/>
            <a:pathLst>
              <a:path extrusionOk="0" h="564322" w="2487788">
                <a:moveTo>
                  <a:pt x="0" y="0"/>
                </a:moveTo>
                <a:lnTo>
                  <a:pt x="2487788" y="0"/>
                </a:lnTo>
                <a:lnTo>
                  <a:pt x="2487788" y="564322"/>
                </a:lnTo>
                <a:lnTo>
                  <a:pt x="0" y="564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3"/>
          <p:cNvSpPr/>
          <p:nvPr/>
        </p:nvSpPr>
        <p:spPr>
          <a:xfrm rot="10800000">
            <a:off x="16927881" y="-1089738"/>
            <a:ext cx="2371914" cy="2371914"/>
          </a:xfrm>
          <a:custGeom>
            <a:rect b="b" l="l" r="r" t="t"/>
            <a:pathLst>
              <a:path extrusionOk="0" h="2371914" w="2371914">
                <a:moveTo>
                  <a:pt x="0" y="0"/>
                </a:moveTo>
                <a:lnTo>
                  <a:pt x="2371915" y="0"/>
                </a:lnTo>
                <a:lnTo>
                  <a:pt x="2371915" y="2371914"/>
                </a:lnTo>
                <a:lnTo>
                  <a:pt x="0" y="23719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3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3"/>
          <p:cNvSpPr/>
          <p:nvPr/>
        </p:nvSpPr>
        <p:spPr>
          <a:xfrm>
            <a:off x="16961100" y="667133"/>
            <a:ext cx="596399" cy="361567"/>
          </a:xfrm>
          <a:custGeom>
            <a:rect b="b" l="l" r="r" t="t"/>
            <a:pathLst>
              <a:path extrusionOk="0" h="361567" w="596399">
                <a:moveTo>
                  <a:pt x="0" y="0"/>
                </a:moveTo>
                <a:lnTo>
                  <a:pt x="596400" y="0"/>
                </a:lnTo>
                <a:lnTo>
                  <a:pt x="596400" y="361567"/>
                </a:lnTo>
                <a:lnTo>
                  <a:pt x="0" y="3615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3"/>
          <p:cNvSpPr/>
          <p:nvPr/>
        </p:nvSpPr>
        <p:spPr>
          <a:xfrm>
            <a:off x="-521022" y="1282176"/>
            <a:ext cx="1283563" cy="598461"/>
          </a:xfrm>
          <a:custGeom>
            <a:rect b="b" l="l" r="r" t="t"/>
            <a:pathLst>
              <a:path extrusionOk="0" h="598461" w="1283563">
                <a:moveTo>
                  <a:pt x="0" y="0"/>
                </a:moveTo>
                <a:lnTo>
                  <a:pt x="1283564" y="0"/>
                </a:lnTo>
                <a:lnTo>
                  <a:pt x="1283564" y="598462"/>
                </a:lnTo>
                <a:lnTo>
                  <a:pt x="0" y="5984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3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3"/>
          <p:cNvSpPr/>
          <p:nvPr/>
        </p:nvSpPr>
        <p:spPr>
          <a:xfrm>
            <a:off x="279787" y="9485158"/>
            <a:ext cx="965509" cy="391031"/>
          </a:xfrm>
          <a:custGeom>
            <a:rect b="b" l="l" r="r" t="t"/>
            <a:pathLst>
              <a:path extrusionOk="0" h="391031" w="965509">
                <a:moveTo>
                  <a:pt x="0" y="0"/>
                </a:moveTo>
                <a:lnTo>
                  <a:pt x="965510" y="0"/>
                </a:lnTo>
                <a:lnTo>
                  <a:pt x="965510" y="391031"/>
                </a:lnTo>
                <a:lnTo>
                  <a:pt x="0" y="3910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 amt="3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3"/>
          <p:cNvSpPr/>
          <p:nvPr/>
        </p:nvSpPr>
        <p:spPr>
          <a:xfrm>
            <a:off x="11637438" y="2609399"/>
            <a:ext cx="5621862" cy="5600780"/>
          </a:xfrm>
          <a:custGeom>
            <a:rect b="b" l="l" r="r" t="t"/>
            <a:pathLst>
              <a:path extrusionOk="0" h="5600780" w="5621862">
                <a:moveTo>
                  <a:pt x="0" y="0"/>
                </a:moveTo>
                <a:lnTo>
                  <a:pt x="5621862" y="0"/>
                </a:lnTo>
                <a:lnTo>
                  <a:pt x="5621862" y="5600780"/>
                </a:lnTo>
                <a:lnTo>
                  <a:pt x="0" y="56007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3"/>
          <p:cNvSpPr txBox="1"/>
          <p:nvPr/>
        </p:nvSpPr>
        <p:spPr>
          <a:xfrm>
            <a:off x="1107863" y="1599114"/>
            <a:ext cx="7585653" cy="10102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040606"/>
                </a:solidFill>
                <a:latin typeface="Poppins"/>
                <a:ea typeface="Poppins"/>
                <a:cs typeface="Poppins"/>
                <a:sym typeface="Poppins"/>
              </a:rPr>
              <a:t>Project Overview</a:t>
            </a:r>
            <a:endParaRPr/>
          </a:p>
        </p:txBody>
      </p:sp>
      <p:sp>
        <p:nvSpPr>
          <p:cNvPr id="157" name="Google Shape;157;p3"/>
          <p:cNvSpPr txBox="1"/>
          <p:nvPr/>
        </p:nvSpPr>
        <p:spPr>
          <a:xfrm>
            <a:off x="1107863" y="3105424"/>
            <a:ext cx="2436748" cy="5582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48">
                <a:solidFill>
                  <a:srgbClr val="040606"/>
                </a:solidFill>
                <a:latin typeface="Poppins"/>
                <a:ea typeface="Poppins"/>
                <a:cs typeface="Poppins"/>
                <a:sym typeface="Poppins"/>
              </a:rPr>
              <a:t>Objective</a:t>
            </a:r>
            <a:endParaRPr/>
          </a:p>
        </p:txBody>
      </p:sp>
      <p:sp>
        <p:nvSpPr>
          <p:cNvPr id="158" name="Google Shape;158;p3"/>
          <p:cNvSpPr txBox="1"/>
          <p:nvPr/>
        </p:nvSpPr>
        <p:spPr>
          <a:xfrm>
            <a:off x="1107863" y="3862409"/>
            <a:ext cx="10208305" cy="692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>
                <a:solidFill>
                  <a:srgbClr val="040606"/>
                </a:solidFill>
                <a:latin typeface="Poppins"/>
                <a:ea typeface="Poppins"/>
                <a:cs typeface="Poppins"/>
                <a:sym typeface="Poppins"/>
              </a:rPr>
              <a:t>Provide an efficient, user-friendly course registration and account management system targeting the education sector for students, staff, and administrators.</a:t>
            </a:r>
            <a:endParaRPr/>
          </a:p>
        </p:txBody>
      </p:sp>
      <p:sp>
        <p:nvSpPr>
          <p:cNvPr id="159" name="Google Shape;159;p3"/>
          <p:cNvSpPr txBox="1"/>
          <p:nvPr/>
        </p:nvSpPr>
        <p:spPr>
          <a:xfrm>
            <a:off x="1028700" y="5963620"/>
            <a:ext cx="10287468" cy="6929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69">
                <a:solidFill>
                  <a:srgbClr val="040606"/>
                </a:solidFill>
                <a:latin typeface="Poppins"/>
                <a:ea typeface="Poppins"/>
                <a:cs typeface="Poppins"/>
                <a:sym typeface="Poppins"/>
              </a:rPr>
              <a:t>With the rise of online education, schools need an efficient and secure system to manage user accounts and course registrations.</a:t>
            </a:r>
            <a:endParaRPr/>
          </a:p>
        </p:txBody>
      </p:sp>
      <p:sp>
        <p:nvSpPr>
          <p:cNvPr id="160" name="Google Shape;160;p3"/>
          <p:cNvSpPr txBox="1"/>
          <p:nvPr/>
        </p:nvSpPr>
        <p:spPr>
          <a:xfrm>
            <a:off x="1028700" y="7268080"/>
            <a:ext cx="3401161" cy="5582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48">
                <a:solidFill>
                  <a:srgbClr val="040606"/>
                </a:solidFill>
                <a:latin typeface="Poppins"/>
                <a:ea typeface="Poppins"/>
                <a:cs typeface="Poppins"/>
                <a:sym typeface="Poppins"/>
              </a:rPr>
              <a:t>Target Audience</a:t>
            </a:r>
            <a:endParaRPr/>
          </a:p>
        </p:txBody>
      </p:sp>
      <p:sp>
        <p:nvSpPr>
          <p:cNvPr id="161" name="Google Shape;161;p3"/>
          <p:cNvSpPr txBox="1"/>
          <p:nvPr/>
        </p:nvSpPr>
        <p:spPr>
          <a:xfrm>
            <a:off x="1028700" y="8222467"/>
            <a:ext cx="3980411" cy="10358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12570" lvl="1" marL="425141" marR="0" rtl="0" algn="l">
              <a:lnSpc>
                <a:spcPct val="139969"/>
              </a:lnSpc>
              <a:spcBef>
                <a:spcPts val="0"/>
              </a:spcBef>
              <a:spcAft>
                <a:spcPts val="0"/>
              </a:spcAft>
              <a:buClr>
                <a:srgbClr val="040606"/>
              </a:buClr>
              <a:buSzPts val="1969"/>
              <a:buFont typeface="Arial"/>
              <a:buChar char="•"/>
            </a:pPr>
            <a:r>
              <a:rPr b="0" i="0" lang="en-US" sz="1969" u="none" cap="none" strike="noStrike">
                <a:solidFill>
                  <a:srgbClr val="040606"/>
                </a:solidFill>
                <a:latin typeface="Poppins"/>
                <a:ea typeface="Poppins"/>
                <a:cs typeface="Poppins"/>
                <a:sym typeface="Poppins"/>
              </a:rPr>
              <a:t>Students</a:t>
            </a:r>
            <a:endParaRPr/>
          </a:p>
          <a:p>
            <a:pPr indent="-212570" lvl="1" marL="425141" marR="0" rtl="0" algn="l">
              <a:lnSpc>
                <a:spcPct val="139969"/>
              </a:lnSpc>
              <a:spcBef>
                <a:spcPts val="0"/>
              </a:spcBef>
              <a:spcAft>
                <a:spcPts val="0"/>
              </a:spcAft>
              <a:buClr>
                <a:srgbClr val="040606"/>
              </a:buClr>
              <a:buSzPts val="1969"/>
              <a:buFont typeface="Arial"/>
              <a:buChar char="•"/>
            </a:pPr>
            <a:r>
              <a:rPr b="0" i="0" lang="en-US" sz="1969" u="none" cap="none" strike="noStrike">
                <a:solidFill>
                  <a:srgbClr val="040606"/>
                </a:solidFill>
                <a:latin typeface="Poppins"/>
                <a:ea typeface="Poppins"/>
                <a:cs typeface="Poppins"/>
                <a:sym typeface="Poppins"/>
              </a:rPr>
              <a:t>Educational staff</a:t>
            </a:r>
            <a:endParaRPr/>
          </a:p>
          <a:p>
            <a:pPr indent="-212570" lvl="1" marL="425141" marR="0" rtl="0" algn="l">
              <a:lnSpc>
                <a:spcPct val="139969"/>
              </a:lnSpc>
              <a:spcBef>
                <a:spcPts val="0"/>
              </a:spcBef>
              <a:spcAft>
                <a:spcPts val="0"/>
              </a:spcAft>
              <a:buClr>
                <a:srgbClr val="040606"/>
              </a:buClr>
              <a:buSzPts val="1969"/>
              <a:buFont typeface="Arial"/>
              <a:buChar char="•"/>
            </a:pPr>
            <a:r>
              <a:rPr b="0" i="0" lang="en-US" sz="1969" u="none" cap="none" strike="noStrike">
                <a:solidFill>
                  <a:srgbClr val="040606"/>
                </a:solidFill>
                <a:latin typeface="Poppins"/>
                <a:ea typeface="Poppins"/>
                <a:cs typeface="Poppins"/>
                <a:sym typeface="Poppins"/>
              </a:rPr>
              <a:t> Administrators</a:t>
            </a:r>
            <a:endParaRPr/>
          </a:p>
        </p:txBody>
      </p:sp>
      <p:sp>
        <p:nvSpPr>
          <p:cNvPr id="162" name="Google Shape;162;p3"/>
          <p:cNvSpPr txBox="1"/>
          <p:nvPr/>
        </p:nvSpPr>
        <p:spPr>
          <a:xfrm>
            <a:off x="1028700" y="5204383"/>
            <a:ext cx="2904342" cy="5582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48">
                <a:solidFill>
                  <a:srgbClr val="040606"/>
                </a:solidFill>
                <a:latin typeface="Poppins"/>
                <a:ea typeface="Poppins"/>
                <a:cs typeface="Poppins"/>
                <a:sym typeface="Poppins"/>
              </a:rPr>
              <a:t>Background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"/>
          <p:cNvSpPr/>
          <p:nvPr/>
        </p:nvSpPr>
        <p:spPr>
          <a:xfrm>
            <a:off x="-108412" y="1683791"/>
            <a:ext cx="18288000" cy="7543800"/>
          </a:xfrm>
          <a:custGeom>
            <a:rect b="b" l="l" r="r" t="t"/>
            <a:pathLst>
              <a:path extrusionOk="0" h="7543800" w="18288000">
                <a:moveTo>
                  <a:pt x="0" y="0"/>
                </a:moveTo>
                <a:lnTo>
                  <a:pt x="18288000" y="0"/>
                </a:lnTo>
                <a:lnTo>
                  <a:pt x="18288000" y="7543800"/>
                </a:lnTo>
                <a:lnTo>
                  <a:pt x="0" y="7543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4"/>
          <p:cNvSpPr/>
          <p:nvPr/>
        </p:nvSpPr>
        <p:spPr>
          <a:xfrm>
            <a:off x="1860545" y="4096510"/>
            <a:ext cx="3507153" cy="3507153"/>
          </a:xfrm>
          <a:custGeom>
            <a:rect b="b" l="l" r="r" t="t"/>
            <a:pathLst>
              <a:path extrusionOk="0" h="3507153" w="3507153">
                <a:moveTo>
                  <a:pt x="0" y="0"/>
                </a:moveTo>
                <a:lnTo>
                  <a:pt x="3507153" y="0"/>
                </a:lnTo>
                <a:lnTo>
                  <a:pt x="3507153" y="3507153"/>
                </a:lnTo>
                <a:lnTo>
                  <a:pt x="0" y="35071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9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4"/>
          <p:cNvSpPr/>
          <p:nvPr/>
        </p:nvSpPr>
        <p:spPr>
          <a:xfrm>
            <a:off x="5560437" y="3740704"/>
            <a:ext cx="3507153" cy="3507153"/>
          </a:xfrm>
          <a:custGeom>
            <a:rect b="b" l="l" r="r" t="t"/>
            <a:pathLst>
              <a:path extrusionOk="0" h="3507153" w="3507153">
                <a:moveTo>
                  <a:pt x="0" y="0"/>
                </a:moveTo>
                <a:lnTo>
                  <a:pt x="3507153" y="0"/>
                </a:lnTo>
                <a:lnTo>
                  <a:pt x="3507153" y="3507153"/>
                </a:lnTo>
                <a:lnTo>
                  <a:pt x="0" y="35071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9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4"/>
          <p:cNvSpPr/>
          <p:nvPr/>
        </p:nvSpPr>
        <p:spPr>
          <a:xfrm>
            <a:off x="9067590" y="5408066"/>
            <a:ext cx="3507153" cy="3507153"/>
          </a:xfrm>
          <a:custGeom>
            <a:rect b="b" l="l" r="r" t="t"/>
            <a:pathLst>
              <a:path extrusionOk="0" h="3507153" w="3507153">
                <a:moveTo>
                  <a:pt x="0" y="0"/>
                </a:moveTo>
                <a:lnTo>
                  <a:pt x="3507153" y="0"/>
                </a:lnTo>
                <a:lnTo>
                  <a:pt x="3507153" y="3507153"/>
                </a:lnTo>
                <a:lnTo>
                  <a:pt x="0" y="35071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9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4"/>
          <p:cNvSpPr/>
          <p:nvPr/>
        </p:nvSpPr>
        <p:spPr>
          <a:xfrm>
            <a:off x="12706508" y="2081240"/>
            <a:ext cx="3507153" cy="3507153"/>
          </a:xfrm>
          <a:custGeom>
            <a:rect b="b" l="l" r="r" t="t"/>
            <a:pathLst>
              <a:path extrusionOk="0" h="3507153" w="3507153">
                <a:moveTo>
                  <a:pt x="0" y="0"/>
                </a:moveTo>
                <a:lnTo>
                  <a:pt x="3507153" y="0"/>
                </a:lnTo>
                <a:lnTo>
                  <a:pt x="3507153" y="3507153"/>
                </a:lnTo>
                <a:lnTo>
                  <a:pt x="0" y="35071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19999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2" name="Google Shape;172;p4"/>
          <p:cNvGrpSpPr/>
          <p:nvPr/>
        </p:nvGrpSpPr>
        <p:grpSpPr>
          <a:xfrm>
            <a:off x="6086872" y="4259290"/>
            <a:ext cx="2297551" cy="2297551"/>
            <a:chOff x="0" y="0"/>
            <a:chExt cx="812800" cy="812800"/>
          </a:xfrm>
        </p:grpSpPr>
        <p:sp>
          <p:nvSpPr>
            <p:cNvPr id="173" name="Google Shape;173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6CF9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4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5" name="Google Shape;175;p4"/>
          <p:cNvGrpSpPr/>
          <p:nvPr/>
        </p:nvGrpSpPr>
        <p:grpSpPr>
          <a:xfrm>
            <a:off x="9689348" y="6022818"/>
            <a:ext cx="2297551" cy="2297551"/>
            <a:chOff x="0" y="0"/>
            <a:chExt cx="812800" cy="812800"/>
          </a:xfrm>
        </p:grpSpPr>
        <p:sp>
          <p:nvSpPr>
            <p:cNvPr id="176" name="Google Shape;176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68C6D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4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8" name="Google Shape;178;p4"/>
          <p:cNvGrpSpPr/>
          <p:nvPr/>
        </p:nvGrpSpPr>
        <p:grpSpPr>
          <a:xfrm>
            <a:off x="13311309" y="2581349"/>
            <a:ext cx="2297551" cy="2297551"/>
            <a:chOff x="0" y="0"/>
            <a:chExt cx="812800" cy="812800"/>
          </a:xfrm>
        </p:grpSpPr>
        <p:sp>
          <p:nvSpPr>
            <p:cNvPr id="179" name="Google Shape;179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09DE7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4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" name="Google Shape;181;p4"/>
          <p:cNvGrpSpPr/>
          <p:nvPr/>
        </p:nvGrpSpPr>
        <p:grpSpPr>
          <a:xfrm>
            <a:off x="2465346" y="4701311"/>
            <a:ext cx="2297551" cy="2297551"/>
            <a:chOff x="0" y="0"/>
            <a:chExt cx="812800" cy="812800"/>
          </a:xfrm>
        </p:grpSpPr>
        <p:sp>
          <p:nvSpPr>
            <p:cNvPr id="182" name="Google Shape;182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DD53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4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4" name="Google Shape;184;p4"/>
          <p:cNvSpPr/>
          <p:nvPr/>
        </p:nvSpPr>
        <p:spPr>
          <a:xfrm>
            <a:off x="14046405" y="3315726"/>
            <a:ext cx="922610" cy="754233"/>
          </a:xfrm>
          <a:custGeom>
            <a:rect b="b" l="l" r="r" t="t"/>
            <a:pathLst>
              <a:path extrusionOk="0" h="754233" w="922610">
                <a:moveTo>
                  <a:pt x="0" y="0"/>
                </a:moveTo>
                <a:lnTo>
                  <a:pt x="922610" y="0"/>
                </a:lnTo>
                <a:lnTo>
                  <a:pt x="922610" y="754234"/>
                </a:lnTo>
                <a:lnTo>
                  <a:pt x="0" y="754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4"/>
          <p:cNvSpPr/>
          <p:nvPr/>
        </p:nvSpPr>
        <p:spPr>
          <a:xfrm rot="10800000">
            <a:off x="16927881" y="-1089738"/>
            <a:ext cx="2371914" cy="2371914"/>
          </a:xfrm>
          <a:custGeom>
            <a:rect b="b" l="l" r="r" t="t"/>
            <a:pathLst>
              <a:path extrusionOk="0" h="2371914" w="2371914">
                <a:moveTo>
                  <a:pt x="0" y="0"/>
                </a:moveTo>
                <a:lnTo>
                  <a:pt x="2371915" y="0"/>
                </a:lnTo>
                <a:lnTo>
                  <a:pt x="2371915" y="2371914"/>
                </a:lnTo>
                <a:lnTo>
                  <a:pt x="0" y="23719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3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4"/>
          <p:cNvSpPr/>
          <p:nvPr/>
        </p:nvSpPr>
        <p:spPr>
          <a:xfrm>
            <a:off x="-521022" y="1282176"/>
            <a:ext cx="1283563" cy="598461"/>
          </a:xfrm>
          <a:custGeom>
            <a:rect b="b" l="l" r="r" t="t"/>
            <a:pathLst>
              <a:path extrusionOk="0" h="598461" w="1283563">
                <a:moveTo>
                  <a:pt x="0" y="0"/>
                </a:moveTo>
                <a:lnTo>
                  <a:pt x="1283564" y="0"/>
                </a:lnTo>
                <a:lnTo>
                  <a:pt x="1283564" y="598462"/>
                </a:lnTo>
                <a:lnTo>
                  <a:pt x="0" y="5984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 amt="3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4"/>
          <p:cNvSpPr/>
          <p:nvPr/>
        </p:nvSpPr>
        <p:spPr>
          <a:xfrm>
            <a:off x="279787" y="9485158"/>
            <a:ext cx="965509" cy="391031"/>
          </a:xfrm>
          <a:custGeom>
            <a:rect b="b" l="l" r="r" t="t"/>
            <a:pathLst>
              <a:path extrusionOk="0" h="391031" w="965509">
                <a:moveTo>
                  <a:pt x="0" y="0"/>
                </a:moveTo>
                <a:lnTo>
                  <a:pt x="965510" y="0"/>
                </a:lnTo>
                <a:lnTo>
                  <a:pt x="965510" y="391031"/>
                </a:lnTo>
                <a:lnTo>
                  <a:pt x="0" y="39103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 amt="3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4"/>
          <p:cNvSpPr/>
          <p:nvPr/>
        </p:nvSpPr>
        <p:spPr>
          <a:xfrm>
            <a:off x="17537807" y="8255755"/>
            <a:ext cx="1283563" cy="598461"/>
          </a:xfrm>
          <a:custGeom>
            <a:rect b="b" l="l" r="r" t="t"/>
            <a:pathLst>
              <a:path extrusionOk="0" h="598461" w="1283563">
                <a:moveTo>
                  <a:pt x="0" y="0"/>
                </a:moveTo>
                <a:lnTo>
                  <a:pt x="1283563" y="0"/>
                </a:lnTo>
                <a:lnTo>
                  <a:pt x="1283563" y="598462"/>
                </a:lnTo>
                <a:lnTo>
                  <a:pt x="0" y="5984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 amt="3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4"/>
          <p:cNvSpPr/>
          <p:nvPr/>
        </p:nvSpPr>
        <p:spPr>
          <a:xfrm>
            <a:off x="16961100" y="667133"/>
            <a:ext cx="596399" cy="361567"/>
          </a:xfrm>
          <a:custGeom>
            <a:rect b="b" l="l" r="r" t="t"/>
            <a:pathLst>
              <a:path extrusionOk="0" h="361567" w="596399">
                <a:moveTo>
                  <a:pt x="0" y="0"/>
                </a:moveTo>
                <a:lnTo>
                  <a:pt x="596400" y="0"/>
                </a:lnTo>
                <a:lnTo>
                  <a:pt x="596400" y="361567"/>
                </a:lnTo>
                <a:lnTo>
                  <a:pt x="0" y="3615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4"/>
          <p:cNvSpPr/>
          <p:nvPr/>
        </p:nvSpPr>
        <p:spPr>
          <a:xfrm>
            <a:off x="3153020" y="5332310"/>
            <a:ext cx="942411" cy="972469"/>
          </a:xfrm>
          <a:custGeom>
            <a:rect b="b" l="l" r="r" t="t"/>
            <a:pathLst>
              <a:path extrusionOk="0" h="972469" w="942411">
                <a:moveTo>
                  <a:pt x="0" y="0"/>
                </a:moveTo>
                <a:lnTo>
                  <a:pt x="942411" y="0"/>
                </a:lnTo>
                <a:lnTo>
                  <a:pt x="942411" y="972469"/>
                </a:lnTo>
                <a:lnTo>
                  <a:pt x="0" y="97246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4"/>
          <p:cNvSpPr/>
          <p:nvPr/>
        </p:nvSpPr>
        <p:spPr>
          <a:xfrm>
            <a:off x="6718379" y="4696966"/>
            <a:ext cx="1191270" cy="1270688"/>
          </a:xfrm>
          <a:custGeom>
            <a:rect b="b" l="l" r="r" t="t"/>
            <a:pathLst>
              <a:path extrusionOk="0" h="1270688" w="1191270">
                <a:moveTo>
                  <a:pt x="0" y="0"/>
                </a:moveTo>
                <a:lnTo>
                  <a:pt x="1191270" y="0"/>
                </a:lnTo>
                <a:lnTo>
                  <a:pt x="1191270" y="1270688"/>
                </a:lnTo>
                <a:lnTo>
                  <a:pt x="0" y="12706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4"/>
          <p:cNvSpPr/>
          <p:nvPr/>
        </p:nvSpPr>
        <p:spPr>
          <a:xfrm>
            <a:off x="10120420" y="6785889"/>
            <a:ext cx="1572337" cy="890336"/>
          </a:xfrm>
          <a:custGeom>
            <a:rect b="b" l="l" r="r" t="t"/>
            <a:pathLst>
              <a:path extrusionOk="0" h="890336" w="1572337">
                <a:moveTo>
                  <a:pt x="0" y="0"/>
                </a:moveTo>
                <a:lnTo>
                  <a:pt x="1572336" y="0"/>
                </a:lnTo>
                <a:lnTo>
                  <a:pt x="1572336" y="890336"/>
                </a:lnTo>
                <a:lnTo>
                  <a:pt x="0" y="8903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4"/>
          <p:cNvSpPr txBox="1"/>
          <p:nvPr/>
        </p:nvSpPr>
        <p:spPr>
          <a:xfrm>
            <a:off x="1570390" y="2342271"/>
            <a:ext cx="3797308" cy="2146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51130" lvl="1" marL="30226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Account Sign-Up: </a:t>
            </a:r>
            <a:r>
              <a:rPr b="0" i="0" lang="en-US" sz="1400" u="none" cap="none" strike="noStrike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Supports creating accounts with distinct roles for students, staff, and administrators with specific access privileges.</a:t>
            </a:r>
            <a:endParaRPr/>
          </a:p>
          <a:p>
            <a:pPr indent="-151130" lvl="1" marL="30226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31F20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Role-Specific Login:</a:t>
            </a:r>
            <a:r>
              <a:rPr b="0" i="0" lang="en-US" sz="1400" u="none" cap="none" strike="noStrike">
                <a:solidFill>
                  <a:srgbClr val="231F20"/>
                </a:solidFill>
                <a:latin typeface="Poppins"/>
                <a:ea typeface="Poppins"/>
                <a:cs typeface="Poppins"/>
                <a:sym typeface="Poppins"/>
              </a:rPr>
              <a:t> Secure login system supporting multiple user roles with role-specific dashboards and permissions.</a:t>
            </a:r>
            <a:endParaRPr/>
          </a:p>
        </p:txBody>
      </p:sp>
      <p:sp>
        <p:nvSpPr>
          <p:cNvPr id="194" name="Google Shape;194;p4"/>
          <p:cNvSpPr txBox="1"/>
          <p:nvPr/>
        </p:nvSpPr>
        <p:spPr>
          <a:xfrm>
            <a:off x="1688015" y="1817715"/>
            <a:ext cx="3872422" cy="4508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Login Functionality</a:t>
            </a:r>
            <a:endParaRPr/>
          </a:p>
        </p:txBody>
      </p:sp>
      <p:sp>
        <p:nvSpPr>
          <p:cNvPr id="195" name="Google Shape;195;p4"/>
          <p:cNvSpPr txBox="1"/>
          <p:nvPr/>
        </p:nvSpPr>
        <p:spPr>
          <a:xfrm>
            <a:off x="5182216" y="6709689"/>
            <a:ext cx="3853372" cy="8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Course Registration System</a:t>
            </a:r>
            <a:endParaRPr/>
          </a:p>
        </p:txBody>
      </p:sp>
      <p:sp>
        <p:nvSpPr>
          <p:cNvPr id="196" name="Google Shape;196;p4"/>
          <p:cNvSpPr txBox="1"/>
          <p:nvPr/>
        </p:nvSpPr>
        <p:spPr>
          <a:xfrm>
            <a:off x="13160649" y="6141052"/>
            <a:ext cx="3544176" cy="26803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51130" lvl="1" marL="30226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rgbClr val="4D4D4D"/>
                </a:solidFill>
                <a:latin typeface="Poppins"/>
                <a:ea typeface="Poppins"/>
                <a:cs typeface="Poppins"/>
                <a:sym typeface="Poppins"/>
              </a:rPr>
              <a:t>Secure Messaging and Notification Channels: </a:t>
            </a:r>
            <a:r>
              <a:rPr b="0" i="0" lang="en-US" sz="1400" u="none" cap="none" strike="noStrike">
                <a:solidFill>
                  <a:srgbClr val="4D4D4D"/>
                </a:solidFill>
                <a:latin typeface="Poppins"/>
                <a:ea typeface="Poppins"/>
                <a:cs typeface="Poppins"/>
                <a:sym typeface="Poppins"/>
              </a:rPr>
              <a:t>Securely transmit notifications and messages to prevent interception and unauthorized access.</a:t>
            </a:r>
            <a:endParaRPr/>
          </a:p>
          <a:p>
            <a:pPr indent="-151130" lvl="1" marL="30226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rgbClr val="4D4D4D"/>
                </a:solidFill>
                <a:latin typeface="Poppins"/>
                <a:ea typeface="Poppins"/>
                <a:cs typeface="Poppins"/>
                <a:sym typeface="Poppins"/>
              </a:rPr>
              <a:t>Data Protection in Notifications: </a:t>
            </a:r>
            <a:r>
              <a:rPr b="0" i="0" lang="en-US" sz="1400" u="none" cap="none" strike="noStrike">
                <a:solidFill>
                  <a:srgbClr val="4D4D4D"/>
                </a:solidFill>
                <a:latin typeface="Poppins"/>
                <a:ea typeface="Poppins"/>
                <a:cs typeface="Poppins"/>
                <a:sym typeface="Poppins"/>
              </a:rPr>
              <a:t>Ensure that sensitive information included in notifications is protected and only accessible to intended recipients</a:t>
            </a:r>
            <a:endParaRPr/>
          </a:p>
        </p:txBody>
      </p:sp>
      <p:sp>
        <p:nvSpPr>
          <p:cNvPr id="197" name="Google Shape;197;p4"/>
          <p:cNvSpPr txBox="1"/>
          <p:nvPr/>
        </p:nvSpPr>
        <p:spPr>
          <a:xfrm>
            <a:off x="13311309" y="5133818"/>
            <a:ext cx="2799343" cy="8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Notification System</a:t>
            </a:r>
            <a:endParaRPr/>
          </a:p>
        </p:txBody>
      </p:sp>
      <p:sp>
        <p:nvSpPr>
          <p:cNvPr id="198" name="Google Shape;198;p4"/>
          <p:cNvSpPr txBox="1"/>
          <p:nvPr/>
        </p:nvSpPr>
        <p:spPr>
          <a:xfrm>
            <a:off x="9421495" y="4048885"/>
            <a:ext cx="2741186" cy="13259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56383" lvl="1" marL="312766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48"/>
              <a:buFont typeface="Arial"/>
              <a:buChar char="•"/>
            </a:pPr>
            <a:r>
              <a:rPr b="1" i="0" lang="en-US" sz="1448" u="none" cap="none" strike="noStrike">
                <a:solidFill>
                  <a:srgbClr val="4D4D4D"/>
                </a:solidFill>
                <a:latin typeface="Poppins"/>
                <a:ea typeface="Poppins"/>
                <a:cs typeface="Poppins"/>
                <a:sym typeface="Poppins"/>
              </a:rPr>
              <a:t>Secure Session Termination:</a:t>
            </a:r>
            <a:r>
              <a:rPr b="0" i="0" lang="en-US" sz="1448" u="none" cap="none" strike="noStrike">
                <a:solidFill>
                  <a:srgbClr val="4D4D4D"/>
                </a:solidFill>
                <a:latin typeface="Poppins"/>
                <a:ea typeface="Poppins"/>
                <a:cs typeface="Poppins"/>
                <a:sym typeface="Poppins"/>
              </a:rPr>
              <a:t> Ensures user sessions are securely terminated to prevent unauthorized access.</a:t>
            </a:r>
            <a:endParaRPr/>
          </a:p>
        </p:txBody>
      </p:sp>
      <p:sp>
        <p:nvSpPr>
          <p:cNvPr id="199" name="Google Shape;199;p4"/>
          <p:cNvSpPr txBox="1"/>
          <p:nvPr/>
        </p:nvSpPr>
        <p:spPr>
          <a:xfrm>
            <a:off x="9421495" y="2851704"/>
            <a:ext cx="2799343" cy="8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Logout Functionality</a:t>
            </a:r>
            <a:endParaRPr/>
          </a:p>
        </p:txBody>
      </p:sp>
      <p:sp>
        <p:nvSpPr>
          <p:cNvPr id="200" name="Google Shape;200;p4"/>
          <p:cNvSpPr txBox="1"/>
          <p:nvPr/>
        </p:nvSpPr>
        <p:spPr>
          <a:xfrm>
            <a:off x="4588957" y="898312"/>
            <a:ext cx="9110087" cy="8922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9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Key Functionalities</a:t>
            </a:r>
            <a:endParaRPr/>
          </a:p>
        </p:txBody>
      </p:sp>
      <p:sp>
        <p:nvSpPr>
          <p:cNvPr id="201" name="Google Shape;201;p4"/>
          <p:cNvSpPr txBox="1"/>
          <p:nvPr/>
        </p:nvSpPr>
        <p:spPr>
          <a:xfrm>
            <a:off x="5414090" y="7760614"/>
            <a:ext cx="3436799" cy="21469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51130" lvl="1" marL="30226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rgbClr val="4D4D4D"/>
                </a:solidFill>
                <a:latin typeface="Poppins"/>
                <a:ea typeface="Poppins"/>
                <a:cs typeface="Poppins"/>
                <a:sym typeface="Poppins"/>
              </a:rPr>
              <a:t>Manual Course Registration:</a:t>
            </a:r>
            <a:r>
              <a:rPr b="0" i="0" lang="en-US" sz="1400" u="none" cap="none" strike="noStrike">
                <a:solidFill>
                  <a:srgbClr val="4D4D4D"/>
                </a:solidFill>
                <a:latin typeface="Poppins"/>
                <a:ea typeface="Poppins"/>
                <a:cs typeface="Poppins"/>
                <a:sym typeface="Poppins"/>
              </a:rPr>
              <a:t> Allows users to register for courses through a dropdown list, simplifying the registration process.</a:t>
            </a:r>
            <a:endParaRPr/>
          </a:p>
          <a:p>
            <a:pPr indent="-151130" lvl="1" marL="30226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Arial"/>
              <a:buChar char="•"/>
            </a:pPr>
            <a:r>
              <a:rPr b="1" i="0" lang="en-US" sz="1400" u="none" cap="none" strike="noStrike">
                <a:solidFill>
                  <a:srgbClr val="4D4D4D"/>
                </a:solidFill>
                <a:latin typeface="Poppins"/>
                <a:ea typeface="Poppins"/>
                <a:cs typeface="Poppins"/>
                <a:sym typeface="Poppins"/>
              </a:rPr>
              <a:t>Future Improvements:</a:t>
            </a:r>
            <a:r>
              <a:rPr b="0" i="0" lang="en-US" sz="1400" u="none" cap="none" strike="noStrike">
                <a:solidFill>
                  <a:srgbClr val="4D4D4D"/>
                </a:solidFill>
                <a:latin typeface="Poppins"/>
                <a:ea typeface="Poppins"/>
                <a:cs typeface="Poppins"/>
                <a:sym typeface="Poppins"/>
              </a:rPr>
              <a:t> Plans for API integrations and a more advanced user interface.</a:t>
            </a:r>
            <a:endParaRPr/>
          </a:p>
        </p:txBody>
      </p:sp>
      <p:sp>
        <p:nvSpPr>
          <p:cNvPr id="202" name="Google Shape;202;p4"/>
          <p:cNvSpPr/>
          <p:nvPr/>
        </p:nvSpPr>
        <p:spPr>
          <a:xfrm>
            <a:off x="1056823" y="749501"/>
            <a:ext cx="2487788" cy="564322"/>
          </a:xfrm>
          <a:custGeom>
            <a:rect b="b" l="l" r="r" t="t"/>
            <a:pathLst>
              <a:path extrusionOk="0" h="564322" w="2487788">
                <a:moveTo>
                  <a:pt x="0" y="0"/>
                </a:moveTo>
                <a:lnTo>
                  <a:pt x="2487788" y="0"/>
                </a:lnTo>
                <a:lnTo>
                  <a:pt x="2487788" y="564322"/>
                </a:lnTo>
                <a:lnTo>
                  <a:pt x="0" y="564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"/>
          <p:cNvSpPr/>
          <p:nvPr/>
        </p:nvSpPr>
        <p:spPr>
          <a:xfrm>
            <a:off x="0" y="3958164"/>
            <a:ext cx="18288000" cy="5829300"/>
          </a:xfrm>
          <a:custGeom>
            <a:rect b="b" l="l" r="r" t="t"/>
            <a:pathLst>
              <a:path extrusionOk="0" h="5829300" w="18288000">
                <a:moveTo>
                  <a:pt x="0" y="0"/>
                </a:moveTo>
                <a:lnTo>
                  <a:pt x="18288000" y="0"/>
                </a:lnTo>
                <a:lnTo>
                  <a:pt x="18288000" y="5829300"/>
                </a:lnTo>
                <a:lnTo>
                  <a:pt x="0" y="5829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8" name="Google Shape;208;p5"/>
          <p:cNvGrpSpPr/>
          <p:nvPr/>
        </p:nvGrpSpPr>
        <p:grpSpPr>
          <a:xfrm>
            <a:off x="1951044" y="7822804"/>
            <a:ext cx="1143014" cy="1435496"/>
            <a:chOff x="0" y="0"/>
            <a:chExt cx="1524019" cy="1913995"/>
          </a:xfrm>
        </p:grpSpPr>
        <p:sp>
          <p:nvSpPr>
            <p:cNvPr id="209" name="Google Shape;209;p5"/>
            <p:cNvSpPr/>
            <p:nvPr/>
          </p:nvSpPr>
          <p:spPr>
            <a:xfrm>
              <a:off x="0" y="0"/>
              <a:ext cx="1524019" cy="1913995"/>
            </a:xfrm>
            <a:custGeom>
              <a:rect b="b" l="l" r="r" t="t"/>
              <a:pathLst>
                <a:path extrusionOk="0" h="1913995" w="1524019">
                  <a:moveTo>
                    <a:pt x="0" y="0"/>
                  </a:moveTo>
                  <a:lnTo>
                    <a:pt x="1524019" y="0"/>
                  </a:lnTo>
                  <a:lnTo>
                    <a:pt x="1524019" y="1913995"/>
                  </a:lnTo>
                  <a:lnTo>
                    <a:pt x="0" y="191399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0" name="Google Shape;210;p5"/>
            <p:cNvGrpSpPr/>
            <p:nvPr/>
          </p:nvGrpSpPr>
          <p:grpSpPr>
            <a:xfrm>
              <a:off x="214472" y="268503"/>
              <a:ext cx="1095074" cy="1095074"/>
              <a:chOff x="0" y="0"/>
              <a:chExt cx="812800" cy="812800"/>
            </a:xfrm>
          </p:grpSpPr>
          <p:sp>
            <p:nvSpPr>
              <p:cNvPr id="211" name="Google Shape;211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7300" lIns="37300" spcFirstLastPara="1" rIns="37300" wrap="square" tIns="37300">
                <a:noAutofit/>
              </a:bodyPr>
              <a:lstStyle/>
              <a:p>
                <a:pPr indent="0" lvl="0" marL="0" marR="0" rtl="0" algn="ctr">
                  <a:lnSpc>
                    <a:spcPct val="11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3" name="Google Shape;213;p5"/>
            <p:cNvSpPr txBox="1"/>
            <p:nvPr/>
          </p:nvSpPr>
          <p:spPr>
            <a:xfrm>
              <a:off x="416643" y="509148"/>
              <a:ext cx="690733" cy="5566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4D4D4D"/>
                  </a:solidFill>
                  <a:latin typeface="Inter"/>
                  <a:ea typeface="Inter"/>
                  <a:cs typeface="Inter"/>
                  <a:sym typeface="Inter"/>
                </a:rPr>
                <a:t>01</a:t>
              </a:r>
              <a:endParaRPr/>
            </a:p>
          </p:txBody>
        </p:sp>
      </p:grpSp>
      <p:sp>
        <p:nvSpPr>
          <p:cNvPr id="214" name="Google Shape;214;p5"/>
          <p:cNvSpPr/>
          <p:nvPr/>
        </p:nvSpPr>
        <p:spPr>
          <a:xfrm rot="10800000">
            <a:off x="16927881" y="-1089738"/>
            <a:ext cx="2371914" cy="2371914"/>
          </a:xfrm>
          <a:custGeom>
            <a:rect b="b" l="l" r="r" t="t"/>
            <a:pathLst>
              <a:path extrusionOk="0" h="2371914" w="2371914">
                <a:moveTo>
                  <a:pt x="0" y="0"/>
                </a:moveTo>
                <a:lnTo>
                  <a:pt x="2371915" y="0"/>
                </a:lnTo>
                <a:lnTo>
                  <a:pt x="2371915" y="2371914"/>
                </a:lnTo>
                <a:lnTo>
                  <a:pt x="0" y="23719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3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5"/>
          <p:cNvSpPr/>
          <p:nvPr/>
        </p:nvSpPr>
        <p:spPr>
          <a:xfrm>
            <a:off x="-521022" y="1282176"/>
            <a:ext cx="1283563" cy="598461"/>
          </a:xfrm>
          <a:custGeom>
            <a:rect b="b" l="l" r="r" t="t"/>
            <a:pathLst>
              <a:path extrusionOk="0" h="598461" w="1283563">
                <a:moveTo>
                  <a:pt x="0" y="0"/>
                </a:moveTo>
                <a:lnTo>
                  <a:pt x="1283564" y="0"/>
                </a:lnTo>
                <a:lnTo>
                  <a:pt x="1283564" y="598462"/>
                </a:lnTo>
                <a:lnTo>
                  <a:pt x="0" y="5984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 amt="3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5"/>
          <p:cNvSpPr/>
          <p:nvPr/>
        </p:nvSpPr>
        <p:spPr>
          <a:xfrm>
            <a:off x="17537807" y="8255755"/>
            <a:ext cx="1283563" cy="598461"/>
          </a:xfrm>
          <a:custGeom>
            <a:rect b="b" l="l" r="r" t="t"/>
            <a:pathLst>
              <a:path extrusionOk="0" h="598461" w="1283563">
                <a:moveTo>
                  <a:pt x="0" y="0"/>
                </a:moveTo>
                <a:lnTo>
                  <a:pt x="1283563" y="0"/>
                </a:lnTo>
                <a:lnTo>
                  <a:pt x="1283563" y="598462"/>
                </a:lnTo>
                <a:lnTo>
                  <a:pt x="0" y="5984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 amt="3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5"/>
          <p:cNvSpPr/>
          <p:nvPr/>
        </p:nvSpPr>
        <p:spPr>
          <a:xfrm>
            <a:off x="16961100" y="667133"/>
            <a:ext cx="596399" cy="361567"/>
          </a:xfrm>
          <a:custGeom>
            <a:rect b="b" l="l" r="r" t="t"/>
            <a:pathLst>
              <a:path extrusionOk="0" h="361567" w="596399">
                <a:moveTo>
                  <a:pt x="0" y="0"/>
                </a:moveTo>
                <a:lnTo>
                  <a:pt x="596400" y="0"/>
                </a:lnTo>
                <a:lnTo>
                  <a:pt x="596400" y="361567"/>
                </a:lnTo>
                <a:lnTo>
                  <a:pt x="0" y="3615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5"/>
          <p:cNvSpPr/>
          <p:nvPr/>
        </p:nvSpPr>
        <p:spPr>
          <a:xfrm>
            <a:off x="762542" y="4455369"/>
            <a:ext cx="782880" cy="775051"/>
          </a:xfrm>
          <a:custGeom>
            <a:rect b="b" l="l" r="r" t="t"/>
            <a:pathLst>
              <a:path extrusionOk="0" h="775051" w="782880">
                <a:moveTo>
                  <a:pt x="0" y="0"/>
                </a:moveTo>
                <a:lnTo>
                  <a:pt x="782880" y="0"/>
                </a:lnTo>
                <a:lnTo>
                  <a:pt x="782880" y="775051"/>
                </a:lnTo>
                <a:lnTo>
                  <a:pt x="0" y="7750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5"/>
          <p:cNvSpPr txBox="1"/>
          <p:nvPr/>
        </p:nvSpPr>
        <p:spPr>
          <a:xfrm>
            <a:off x="10236351" y="924928"/>
            <a:ext cx="6691530" cy="17780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9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Architecture Design Overview</a:t>
            </a:r>
            <a:endParaRPr/>
          </a:p>
        </p:txBody>
      </p:sp>
      <p:grpSp>
        <p:nvGrpSpPr>
          <p:cNvPr id="220" name="Google Shape;220;p5"/>
          <p:cNvGrpSpPr/>
          <p:nvPr/>
        </p:nvGrpSpPr>
        <p:grpSpPr>
          <a:xfrm>
            <a:off x="4473102" y="2542938"/>
            <a:ext cx="4204358" cy="3782000"/>
            <a:chOff x="0" y="-57150"/>
            <a:chExt cx="5605811" cy="5042666"/>
          </a:xfrm>
        </p:grpSpPr>
        <p:sp>
          <p:nvSpPr>
            <p:cNvPr id="221" name="Google Shape;221;p5"/>
            <p:cNvSpPr/>
            <p:nvPr/>
          </p:nvSpPr>
          <p:spPr>
            <a:xfrm>
              <a:off x="370850" y="134205"/>
              <a:ext cx="1134361" cy="815322"/>
            </a:xfrm>
            <a:custGeom>
              <a:rect b="b" l="l" r="r" t="t"/>
              <a:pathLst>
                <a:path extrusionOk="0" h="815322" w="1134361">
                  <a:moveTo>
                    <a:pt x="0" y="0"/>
                  </a:moveTo>
                  <a:lnTo>
                    <a:pt x="1134361" y="0"/>
                  </a:lnTo>
                  <a:lnTo>
                    <a:pt x="1134361" y="815323"/>
                  </a:lnTo>
                  <a:lnTo>
                    <a:pt x="0" y="81532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5"/>
            <p:cNvSpPr txBox="1"/>
            <p:nvPr/>
          </p:nvSpPr>
          <p:spPr>
            <a:xfrm>
              <a:off x="0" y="1453011"/>
              <a:ext cx="5605811" cy="35325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151130" lvl="1" marL="302261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4D4D"/>
                </a:buClr>
                <a:buSzPts val="1400"/>
                <a:buFont typeface="Inter"/>
                <a:buAutoNum type="arabicPeriod"/>
              </a:pPr>
              <a:r>
                <a:rPr b="0" i="0" lang="en-US" sz="1400" u="none" cap="none" strike="noStrike">
                  <a:solidFill>
                    <a:srgbClr val="4D4D4D"/>
                  </a:solidFill>
                  <a:latin typeface="Inter"/>
                  <a:ea typeface="Inter"/>
                  <a:cs typeface="Inter"/>
                  <a:sym typeface="Inter"/>
                </a:rPr>
                <a:t>Auth Service: Manages authentication, uses Amazon RDS for user data.</a:t>
              </a:r>
              <a:endParaRPr/>
            </a:p>
            <a:p>
              <a:pPr indent="-151130" lvl="1" marL="302261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4D4D"/>
                </a:buClr>
                <a:buSzPts val="1400"/>
                <a:buFont typeface="Inter"/>
                <a:buAutoNum type="arabicPeriod"/>
              </a:pPr>
              <a:r>
                <a:rPr b="0" i="0" lang="en-US" sz="1400" u="none" cap="none" strike="noStrike">
                  <a:solidFill>
                    <a:srgbClr val="4D4D4D"/>
                  </a:solidFill>
                  <a:latin typeface="Inter"/>
                  <a:ea typeface="Inter"/>
                  <a:cs typeface="Inter"/>
                  <a:sym typeface="Inter"/>
                </a:rPr>
                <a:t>Course Upload Service: Stores course data in DocumentDB and Amazon S3.</a:t>
              </a:r>
              <a:endParaRPr/>
            </a:p>
            <a:p>
              <a:pPr indent="-151130" lvl="1" marL="302261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4D4D"/>
                </a:buClr>
                <a:buSzPts val="1400"/>
                <a:buFont typeface="Inter"/>
                <a:buAutoNum type="arabicPeriod"/>
              </a:pPr>
              <a:r>
                <a:rPr b="0" i="0" lang="en-US" sz="1400" u="none" cap="none" strike="noStrike">
                  <a:solidFill>
                    <a:srgbClr val="4D4D4D"/>
                  </a:solidFill>
                  <a:latin typeface="Inter"/>
                  <a:ea typeface="Inter"/>
                  <a:cs typeface="Inter"/>
                  <a:sym typeface="Inter"/>
                </a:rPr>
                <a:t>Course Search and Registration Service: Uses ElasticSearch for search, stores data in relational databases and Cassandra, utilizes cache for performance.</a:t>
              </a:r>
              <a:endParaRPr/>
            </a:p>
            <a:p>
              <a:pPr indent="-151130" lvl="1" marL="302261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D4D4D"/>
                </a:buClr>
                <a:buSzPts val="1400"/>
                <a:buFont typeface="Inter"/>
                <a:buAutoNum type="arabicPeriod"/>
              </a:pPr>
              <a:r>
                <a:rPr b="0" i="0" lang="en-US" sz="1400" u="none" cap="none" strike="noStrike">
                  <a:solidFill>
                    <a:srgbClr val="4D4D4D"/>
                  </a:solidFill>
                  <a:latin typeface="Inter"/>
                  <a:ea typeface="Inter"/>
                  <a:cs typeface="Inter"/>
                  <a:sym typeface="Inter"/>
                </a:rPr>
                <a:t>Notification Service: Sends notifications using Kafka for event-driven communication.</a:t>
              </a:r>
              <a:endParaRPr/>
            </a:p>
          </p:txBody>
        </p:sp>
        <p:sp>
          <p:nvSpPr>
            <p:cNvPr id="223" name="Google Shape;223;p5"/>
            <p:cNvSpPr txBox="1"/>
            <p:nvPr/>
          </p:nvSpPr>
          <p:spPr>
            <a:xfrm>
              <a:off x="1247462" y="-57150"/>
              <a:ext cx="3944172" cy="11408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Microservices Architecture</a:t>
              </a:r>
              <a:endParaRPr/>
            </a:p>
          </p:txBody>
        </p:sp>
      </p:grpSp>
      <p:grpSp>
        <p:nvGrpSpPr>
          <p:cNvPr id="224" name="Google Shape;224;p5"/>
          <p:cNvGrpSpPr/>
          <p:nvPr/>
        </p:nvGrpSpPr>
        <p:grpSpPr>
          <a:xfrm>
            <a:off x="9945552" y="6608446"/>
            <a:ext cx="3117921" cy="925816"/>
            <a:chOff x="0" y="-57150"/>
            <a:chExt cx="4157228" cy="1234422"/>
          </a:xfrm>
        </p:grpSpPr>
        <p:sp>
          <p:nvSpPr>
            <p:cNvPr id="225" name="Google Shape;225;p5"/>
            <p:cNvSpPr/>
            <p:nvPr/>
          </p:nvSpPr>
          <p:spPr>
            <a:xfrm>
              <a:off x="0" y="0"/>
              <a:ext cx="1177272" cy="1177272"/>
            </a:xfrm>
            <a:custGeom>
              <a:rect b="b" l="l" r="r" t="t"/>
              <a:pathLst>
                <a:path extrusionOk="0" h="1177272" w="1177272">
                  <a:moveTo>
                    <a:pt x="0" y="0"/>
                  </a:moveTo>
                  <a:lnTo>
                    <a:pt x="1177272" y="0"/>
                  </a:lnTo>
                  <a:lnTo>
                    <a:pt x="1177272" y="1177272"/>
                  </a:lnTo>
                  <a:lnTo>
                    <a:pt x="0" y="117727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5"/>
            <p:cNvSpPr txBox="1"/>
            <p:nvPr/>
          </p:nvSpPr>
          <p:spPr>
            <a:xfrm>
              <a:off x="1177272" y="-57150"/>
              <a:ext cx="2979956" cy="11408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Design Topology</a:t>
              </a:r>
              <a:endParaRPr/>
            </a:p>
          </p:txBody>
        </p:sp>
      </p:grpSp>
      <p:sp>
        <p:nvSpPr>
          <p:cNvPr id="227" name="Google Shape;227;p5"/>
          <p:cNvSpPr txBox="1"/>
          <p:nvPr/>
        </p:nvSpPr>
        <p:spPr>
          <a:xfrm>
            <a:off x="1367479" y="4379169"/>
            <a:ext cx="2799343" cy="8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System Architecture</a:t>
            </a:r>
            <a:endParaRPr/>
          </a:p>
        </p:txBody>
      </p:sp>
      <p:sp>
        <p:nvSpPr>
          <p:cNvPr id="228" name="Google Shape;228;p5"/>
          <p:cNvSpPr txBox="1"/>
          <p:nvPr/>
        </p:nvSpPr>
        <p:spPr>
          <a:xfrm>
            <a:off x="689304" y="5277803"/>
            <a:ext cx="3666494" cy="10801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4D4D4D"/>
                </a:solidFill>
                <a:latin typeface="Poppins"/>
                <a:ea typeface="Poppins"/>
                <a:cs typeface="Poppins"/>
                <a:sym typeface="Poppins"/>
              </a:rPr>
              <a:t>Includes web server, API gateway, authentication service, course management service, notification service, and database services.</a:t>
            </a:r>
            <a:endParaRPr/>
          </a:p>
        </p:txBody>
      </p:sp>
      <p:grpSp>
        <p:nvGrpSpPr>
          <p:cNvPr id="229" name="Google Shape;229;p5"/>
          <p:cNvGrpSpPr/>
          <p:nvPr/>
        </p:nvGrpSpPr>
        <p:grpSpPr>
          <a:xfrm>
            <a:off x="6003775" y="6423958"/>
            <a:ext cx="1143014" cy="1435496"/>
            <a:chOff x="0" y="0"/>
            <a:chExt cx="1524019" cy="1913995"/>
          </a:xfrm>
        </p:grpSpPr>
        <p:sp>
          <p:nvSpPr>
            <p:cNvPr id="230" name="Google Shape;230;p5"/>
            <p:cNvSpPr/>
            <p:nvPr/>
          </p:nvSpPr>
          <p:spPr>
            <a:xfrm>
              <a:off x="0" y="0"/>
              <a:ext cx="1524019" cy="1913995"/>
            </a:xfrm>
            <a:custGeom>
              <a:rect b="b" l="l" r="r" t="t"/>
              <a:pathLst>
                <a:path extrusionOk="0" h="1913995" w="1524019">
                  <a:moveTo>
                    <a:pt x="0" y="0"/>
                  </a:moveTo>
                  <a:lnTo>
                    <a:pt x="1524019" y="0"/>
                  </a:lnTo>
                  <a:lnTo>
                    <a:pt x="1524019" y="1913995"/>
                  </a:lnTo>
                  <a:lnTo>
                    <a:pt x="0" y="191399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1" name="Google Shape;231;p5"/>
            <p:cNvGrpSpPr/>
            <p:nvPr/>
          </p:nvGrpSpPr>
          <p:grpSpPr>
            <a:xfrm>
              <a:off x="214472" y="268503"/>
              <a:ext cx="1095074" cy="1095074"/>
              <a:chOff x="0" y="0"/>
              <a:chExt cx="812800" cy="812800"/>
            </a:xfrm>
          </p:grpSpPr>
          <p:sp>
            <p:nvSpPr>
              <p:cNvPr id="232" name="Google Shape;232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3" name="Google Shape;233;p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7300" lIns="37300" spcFirstLastPara="1" rIns="37300" wrap="square" tIns="37300">
                <a:noAutofit/>
              </a:bodyPr>
              <a:lstStyle/>
              <a:p>
                <a:pPr indent="0" lvl="0" marL="0" marR="0" rtl="0" algn="ctr">
                  <a:lnSpc>
                    <a:spcPct val="11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4" name="Google Shape;234;p5"/>
            <p:cNvSpPr txBox="1"/>
            <p:nvPr/>
          </p:nvSpPr>
          <p:spPr>
            <a:xfrm>
              <a:off x="416643" y="509148"/>
              <a:ext cx="690733" cy="5566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4D4D4D"/>
                  </a:solidFill>
                  <a:latin typeface="Inter"/>
                  <a:ea typeface="Inter"/>
                  <a:cs typeface="Inter"/>
                  <a:sym typeface="Inter"/>
                </a:rPr>
                <a:t>02</a:t>
              </a:r>
              <a:endParaRPr/>
            </a:p>
          </p:txBody>
        </p:sp>
      </p:grpSp>
      <p:sp>
        <p:nvSpPr>
          <p:cNvPr id="235" name="Google Shape;235;p5"/>
          <p:cNvSpPr txBox="1"/>
          <p:nvPr/>
        </p:nvSpPr>
        <p:spPr>
          <a:xfrm>
            <a:off x="9945552" y="7700447"/>
            <a:ext cx="3265144" cy="1346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51130" lvl="1" marL="30226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Poppins"/>
              <a:buAutoNum type="arabicPeriod"/>
            </a:pPr>
            <a:r>
              <a:rPr b="0" i="0" lang="en-US" sz="1400" u="none" cap="none" strike="noStrike">
                <a:solidFill>
                  <a:srgbClr val="4D4D4D"/>
                </a:solidFill>
                <a:latin typeface="Poppins"/>
                <a:ea typeface="Poppins"/>
                <a:cs typeface="Poppins"/>
                <a:sym typeface="Poppins"/>
              </a:rPr>
              <a:t>User task flow diagram from login to course registration and logout.</a:t>
            </a:r>
            <a:endParaRPr/>
          </a:p>
          <a:p>
            <a:pPr indent="-151130" lvl="1" marL="30226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Poppins"/>
              <a:buAutoNum type="arabicPeriod"/>
            </a:pPr>
            <a:r>
              <a:rPr b="0" i="0" lang="en-US" sz="1400" u="none" cap="none" strike="noStrike">
                <a:solidFill>
                  <a:srgbClr val="4D4D4D"/>
                </a:solidFill>
                <a:latin typeface="Poppins"/>
                <a:ea typeface="Poppins"/>
                <a:cs typeface="Poppins"/>
                <a:sym typeface="Poppins"/>
              </a:rPr>
              <a:t>Service interaction sequence diagrams.</a:t>
            </a:r>
            <a:endParaRPr/>
          </a:p>
        </p:txBody>
      </p:sp>
      <p:grpSp>
        <p:nvGrpSpPr>
          <p:cNvPr id="236" name="Google Shape;236;p5"/>
          <p:cNvGrpSpPr/>
          <p:nvPr/>
        </p:nvGrpSpPr>
        <p:grpSpPr>
          <a:xfrm>
            <a:off x="10933006" y="4512672"/>
            <a:ext cx="1143014" cy="1435496"/>
            <a:chOff x="0" y="0"/>
            <a:chExt cx="1524019" cy="1913995"/>
          </a:xfrm>
        </p:grpSpPr>
        <p:sp>
          <p:nvSpPr>
            <p:cNvPr id="237" name="Google Shape;237;p5"/>
            <p:cNvSpPr/>
            <p:nvPr/>
          </p:nvSpPr>
          <p:spPr>
            <a:xfrm>
              <a:off x="0" y="0"/>
              <a:ext cx="1524019" cy="1913995"/>
            </a:xfrm>
            <a:custGeom>
              <a:rect b="b" l="l" r="r" t="t"/>
              <a:pathLst>
                <a:path extrusionOk="0" h="1913995" w="1524019">
                  <a:moveTo>
                    <a:pt x="0" y="0"/>
                  </a:moveTo>
                  <a:lnTo>
                    <a:pt x="1524019" y="0"/>
                  </a:lnTo>
                  <a:lnTo>
                    <a:pt x="1524019" y="1913995"/>
                  </a:lnTo>
                  <a:lnTo>
                    <a:pt x="0" y="191399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8" name="Google Shape;238;p5"/>
            <p:cNvGrpSpPr/>
            <p:nvPr/>
          </p:nvGrpSpPr>
          <p:grpSpPr>
            <a:xfrm>
              <a:off x="214472" y="268503"/>
              <a:ext cx="1095074" cy="1095074"/>
              <a:chOff x="0" y="0"/>
              <a:chExt cx="812800" cy="812800"/>
            </a:xfrm>
          </p:grpSpPr>
          <p:sp>
            <p:nvSpPr>
              <p:cNvPr id="239" name="Google Shape;239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0" name="Google Shape;240;p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7300" lIns="37300" spcFirstLastPara="1" rIns="37300" wrap="square" tIns="37300">
                <a:noAutofit/>
              </a:bodyPr>
              <a:lstStyle/>
              <a:p>
                <a:pPr indent="0" lvl="0" marL="0" marR="0" rtl="0" algn="ctr">
                  <a:lnSpc>
                    <a:spcPct val="11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1" name="Google Shape;241;p5"/>
            <p:cNvSpPr txBox="1"/>
            <p:nvPr/>
          </p:nvSpPr>
          <p:spPr>
            <a:xfrm>
              <a:off x="416643" y="509148"/>
              <a:ext cx="690733" cy="5566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4D4D4D"/>
                  </a:solidFill>
                  <a:latin typeface="Inter"/>
                  <a:ea typeface="Inter"/>
                  <a:cs typeface="Inter"/>
                  <a:sym typeface="Inter"/>
                </a:rPr>
                <a:t>03</a:t>
              </a:r>
              <a:endParaRPr/>
            </a:p>
          </p:txBody>
        </p:sp>
      </p:grpSp>
      <p:sp>
        <p:nvSpPr>
          <p:cNvPr id="242" name="Google Shape;242;p5"/>
          <p:cNvSpPr txBox="1"/>
          <p:nvPr/>
        </p:nvSpPr>
        <p:spPr>
          <a:xfrm>
            <a:off x="14742758" y="7111365"/>
            <a:ext cx="2477839" cy="16135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51130" lvl="1" marL="30226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Poppins"/>
              <a:buAutoNum type="arabicPeriod"/>
            </a:pPr>
            <a:r>
              <a:rPr b="0" i="0" lang="en-US" sz="1400" u="none" cap="none" strike="noStrike">
                <a:solidFill>
                  <a:srgbClr val="4D4D4D"/>
                </a:solidFill>
                <a:latin typeface="Poppins"/>
                <a:ea typeface="Poppins"/>
                <a:cs typeface="Poppins"/>
                <a:sym typeface="Poppins"/>
              </a:rPr>
              <a:t>Uses AWS services (EC2, RDS, DocumentDB, S3).</a:t>
            </a:r>
            <a:endParaRPr/>
          </a:p>
          <a:p>
            <a:pPr indent="-151130" lvl="1" marL="302261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1400"/>
              <a:buFont typeface="Poppins"/>
              <a:buAutoNum type="arabicPeriod"/>
            </a:pPr>
            <a:r>
              <a:rPr b="0" i="0" lang="en-US" sz="1400" u="none" cap="none" strike="noStrike">
                <a:solidFill>
                  <a:srgbClr val="4D4D4D"/>
                </a:solidFill>
                <a:latin typeface="Poppins"/>
                <a:ea typeface="Poppins"/>
                <a:cs typeface="Poppins"/>
                <a:sym typeface="Poppins"/>
              </a:rPr>
              <a:t>Managed by Kubernetes for high availability and automatic scaling.</a:t>
            </a:r>
            <a:endParaRPr/>
          </a:p>
        </p:txBody>
      </p:sp>
      <p:grpSp>
        <p:nvGrpSpPr>
          <p:cNvPr id="243" name="Google Shape;243;p5"/>
          <p:cNvGrpSpPr/>
          <p:nvPr/>
        </p:nvGrpSpPr>
        <p:grpSpPr>
          <a:xfrm>
            <a:off x="14425548" y="5948168"/>
            <a:ext cx="3112258" cy="897712"/>
            <a:chOff x="0" y="0"/>
            <a:chExt cx="4149678" cy="1196950"/>
          </a:xfrm>
        </p:grpSpPr>
        <p:sp>
          <p:nvSpPr>
            <p:cNvPr id="244" name="Google Shape;244;p5"/>
            <p:cNvSpPr/>
            <p:nvPr/>
          </p:nvSpPr>
          <p:spPr>
            <a:xfrm>
              <a:off x="0" y="0"/>
              <a:ext cx="1123637" cy="1196950"/>
            </a:xfrm>
            <a:custGeom>
              <a:rect b="b" l="l" r="r" t="t"/>
              <a:pathLst>
                <a:path extrusionOk="0" h="1196950" w="1123637">
                  <a:moveTo>
                    <a:pt x="0" y="0"/>
                  </a:moveTo>
                  <a:lnTo>
                    <a:pt x="1123637" y="0"/>
                  </a:lnTo>
                  <a:lnTo>
                    <a:pt x="1123637" y="1196950"/>
                  </a:lnTo>
                  <a:lnTo>
                    <a:pt x="0" y="119695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5"/>
            <p:cNvSpPr txBox="1"/>
            <p:nvPr/>
          </p:nvSpPr>
          <p:spPr>
            <a:xfrm>
              <a:off x="417220" y="56067"/>
              <a:ext cx="3732458" cy="11408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Cloud Deployment</a:t>
              </a:r>
              <a:endParaRPr/>
            </a:p>
          </p:txBody>
        </p:sp>
      </p:grpSp>
      <p:grpSp>
        <p:nvGrpSpPr>
          <p:cNvPr id="246" name="Google Shape;246;p5"/>
          <p:cNvGrpSpPr/>
          <p:nvPr/>
        </p:nvGrpSpPr>
        <p:grpSpPr>
          <a:xfrm>
            <a:off x="15049209" y="3469956"/>
            <a:ext cx="1143014" cy="1435496"/>
            <a:chOff x="0" y="0"/>
            <a:chExt cx="1524019" cy="1913995"/>
          </a:xfrm>
        </p:grpSpPr>
        <p:sp>
          <p:nvSpPr>
            <p:cNvPr id="247" name="Google Shape;247;p5"/>
            <p:cNvSpPr/>
            <p:nvPr/>
          </p:nvSpPr>
          <p:spPr>
            <a:xfrm>
              <a:off x="0" y="0"/>
              <a:ext cx="1524019" cy="1913995"/>
            </a:xfrm>
            <a:custGeom>
              <a:rect b="b" l="l" r="r" t="t"/>
              <a:pathLst>
                <a:path extrusionOk="0" h="1913995" w="1524019">
                  <a:moveTo>
                    <a:pt x="0" y="0"/>
                  </a:moveTo>
                  <a:lnTo>
                    <a:pt x="1524019" y="0"/>
                  </a:lnTo>
                  <a:lnTo>
                    <a:pt x="1524019" y="1913995"/>
                  </a:lnTo>
                  <a:lnTo>
                    <a:pt x="0" y="191399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1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8" name="Google Shape;248;p5"/>
            <p:cNvGrpSpPr/>
            <p:nvPr/>
          </p:nvGrpSpPr>
          <p:grpSpPr>
            <a:xfrm>
              <a:off x="214472" y="268503"/>
              <a:ext cx="1095074" cy="1095074"/>
              <a:chOff x="0" y="0"/>
              <a:chExt cx="812800" cy="812800"/>
            </a:xfrm>
          </p:grpSpPr>
          <p:sp>
            <p:nvSpPr>
              <p:cNvPr id="249" name="Google Shape;249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0" name="Google Shape;250;p5"/>
              <p:cNvSpPr txBox="1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7300" lIns="37300" spcFirstLastPara="1" rIns="37300" wrap="square" tIns="37300">
                <a:noAutofit/>
              </a:bodyPr>
              <a:lstStyle/>
              <a:p>
                <a:pPr indent="0" lvl="0" marL="0" marR="0" rtl="0" algn="ctr">
                  <a:lnSpc>
                    <a:spcPct val="11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1" name="Google Shape;251;p5"/>
            <p:cNvSpPr txBox="1"/>
            <p:nvPr/>
          </p:nvSpPr>
          <p:spPr>
            <a:xfrm>
              <a:off x="416643" y="509148"/>
              <a:ext cx="690733" cy="5566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4D4D4D"/>
                  </a:solidFill>
                  <a:latin typeface="Inter"/>
                  <a:ea typeface="Inter"/>
                  <a:cs typeface="Inter"/>
                  <a:sym typeface="Inter"/>
                </a:rPr>
                <a:t>04</a:t>
              </a:r>
              <a:endParaRPr/>
            </a:p>
          </p:txBody>
        </p:sp>
      </p:grpSp>
      <p:sp>
        <p:nvSpPr>
          <p:cNvPr id="252" name="Google Shape;252;p5"/>
          <p:cNvSpPr/>
          <p:nvPr/>
        </p:nvSpPr>
        <p:spPr>
          <a:xfrm>
            <a:off x="1056823" y="749501"/>
            <a:ext cx="2487788" cy="564322"/>
          </a:xfrm>
          <a:custGeom>
            <a:rect b="b" l="l" r="r" t="t"/>
            <a:pathLst>
              <a:path extrusionOk="0" h="564322" w="2487788">
                <a:moveTo>
                  <a:pt x="0" y="0"/>
                </a:moveTo>
                <a:lnTo>
                  <a:pt x="2487788" y="0"/>
                </a:lnTo>
                <a:lnTo>
                  <a:pt x="2487788" y="564322"/>
                </a:lnTo>
                <a:lnTo>
                  <a:pt x="0" y="564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"/>
          <p:cNvSpPr/>
          <p:nvPr/>
        </p:nvSpPr>
        <p:spPr>
          <a:xfrm rot="10800000">
            <a:off x="16927881" y="-1089738"/>
            <a:ext cx="2371914" cy="2371914"/>
          </a:xfrm>
          <a:custGeom>
            <a:rect b="b" l="l" r="r" t="t"/>
            <a:pathLst>
              <a:path extrusionOk="0" h="2371914" w="2371914">
                <a:moveTo>
                  <a:pt x="0" y="0"/>
                </a:moveTo>
                <a:lnTo>
                  <a:pt x="2371915" y="0"/>
                </a:lnTo>
                <a:lnTo>
                  <a:pt x="2371915" y="2371914"/>
                </a:lnTo>
                <a:lnTo>
                  <a:pt x="0" y="23719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6"/>
          <p:cNvSpPr/>
          <p:nvPr/>
        </p:nvSpPr>
        <p:spPr>
          <a:xfrm>
            <a:off x="-521022" y="1282176"/>
            <a:ext cx="1283563" cy="598461"/>
          </a:xfrm>
          <a:custGeom>
            <a:rect b="b" l="l" r="r" t="t"/>
            <a:pathLst>
              <a:path extrusionOk="0" h="598461" w="1283563">
                <a:moveTo>
                  <a:pt x="0" y="0"/>
                </a:moveTo>
                <a:lnTo>
                  <a:pt x="1283564" y="0"/>
                </a:lnTo>
                <a:lnTo>
                  <a:pt x="1283564" y="598462"/>
                </a:lnTo>
                <a:lnTo>
                  <a:pt x="0" y="5984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3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6"/>
          <p:cNvSpPr/>
          <p:nvPr/>
        </p:nvSpPr>
        <p:spPr>
          <a:xfrm>
            <a:off x="17537807" y="8255755"/>
            <a:ext cx="1283563" cy="598461"/>
          </a:xfrm>
          <a:custGeom>
            <a:rect b="b" l="l" r="r" t="t"/>
            <a:pathLst>
              <a:path extrusionOk="0" h="598461" w="1283563">
                <a:moveTo>
                  <a:pt x="0" y="0"/>
                </a:moveTo>
                <a:lnTo>
                  <a:pt x="1283563" y="0"/>
                </a:lnTo>
                <a:lnTo>
                  <a:pt x="1283563" y="598462"/>
                </a:lnTo>
                <a:lnTo>
                  <a:pt x="0" y="5984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3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6"/>
          <p:cNvSpPr/>
          <p:nvPr/>
        </p:nvSpPr>
        <p:spPr>
          <a:xfrm>
            <a:off x="16961100" y="667133"/>
            <a:ext cx="596399" cy="361567"/>
          </a:xfrm>
          <a:custGeom>
            <a:rect b="b" l="l" r="r" t="t"/>
            <a:pathLst>
              <a:path extrusionOk="0" h="361567" w="596399">
                <a:moveTo>
                  <a:pt x="0" y="0"/>
                </a:moveTo>
                <a:lnTo>
                  <a:pt x="596400" y="0"/>
                </a:lnTo>
                <a:lnTo>
                  <a:pt x="596400" y="361567"/>
                </a:lnTo>
                <a:lnTo>
                  <a:pt x="0" y="3615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6"/>
          <p:cNvSpPr/>
          <p:nvPr/>
        </p:nvSpPr>
        <p:spPr>
          <a:xfrm>
            <a:off x="1056823" y="749501"/>
            <a:ext cx="2487788" cy="564322"/>
          </a:xfrm>
          <a:custGeom>
            <a:rect b="b" l="l" r="r" t="t"/>
            <a:pathLst>
              <a:path extrusionOk="0" h="564322" w="2487788">
                <a:moveTo>
                  <a:pt x="0" y="0"/>
                </a:moveTo>
                <a:lnTo>
                  <a:pt x="2487788" y="0"/>
                </a:lnTo>
                <a:lnTo>
                  <a:pt x="2487788" y="564322"/>
                </a:lnTo>
                <a:lnTo>
                  <a:pt x="0" y="564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6"/>
          <p:cNvSpPr txBox="1"/>
          <p:nvPr/>
        </p:nvSpPr>
        <p:spPr>
          <a:xfrm>
            <a:off x="762541" y="3813071"/>
            <a:ext cx="4190459" cy="26608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9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Design Architecture Topology</a:t>
            </a:r>
            <a:endParaRPr/>
          </a:p>
        </p:txBody>
      </p:sp>
      <p:pic>
        <p:nvPicPr>
          <p:cNvPr descr="A diagram of a software&#10;&#10;Description automatically generated" id="263" name="Google Shape;263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601922" y="273936"/>
            <a:ext cx="11309350" cy="973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7"/>
          <p:cNvSpPr/>
          <p:nvPr/>
        </p:nvSpPr>
        <p:spPr>
          <a:xfrm rot="10800000">
            <a:off x="16927881" y="-1089738"/>
            <a:ext cx="2371914" cy="2371914"/>
          </a:xfrm>
          <a:custGeom>
            <a:rect b="b" l="l" r="r" t="t"/>
            <a:pathLst>
              <a:path extrusionOk="0" h="2371914" w="2371914">
                <a:moveTo>
                  <a:pt x="0" y="0"/>
                </a:moveTo>
                <a:lnTo>
                  <a:pt x="2371915" y="0"/>
                </a:lnTo>
                <a:lnTo>
                  <a:pt x="2371915" y="2371914"/>
                </a:lnTo>
                <a:lnTo>
                  <a:pt x="0" y="23719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7"/>
          <p:cNvSpPr/>
          <p:nvPr/>
        </p:nvSpPr>
        <p:spPr>
          <a:xfrm>
            <a:off x="-521022" y="1282176"/>
            <a:ext cx="1283563" cy="598461"/>
          </a:xfrm>
          <a:custGeom>
            <a:rect b="b" l="l" r="r" t="t"/>
            <a:pathLst>
              <a:path extrusionOk="0" h="598461" w="1283563">
                <a:moveTo>
                  <a:pt x="0" y="0"/>
                </a:moveTo>
                <a:lnTo>
                  <a:pt x="1283564" y="0"/>
                </a:lnTo>
                <a:lnTo>
                  <a:pt x="1283564" y="598462"/>
                </a:lnTo>
                <a:lnTo>
                  <a:pt x="0" y="5984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3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7"/>
          <p:cNvSpPr/>
          <p:nvPr/>
        </p:nvSpPr>
        <p:spPr>
          <a:xfrm>
            <a:off x="17537807" y="8255755"/>
            <a:ext cx="1283563" cy="598461"/>
          </a:xfrm>
          <a:custGeom>
            <a:rect b="b" l="l" r="r" t="t"/>
            <a:pathLst>
              <a:path extrusionOk="0" h="598461" w="1283563">
                <a:moveTo>
                  <a:pt x="0" y="0"/>
                </a:moveTo>
                <a:lnTo>
                  <a:pt x="1283563" y="0"/>
                </a:lnTo>
                <a:lnTo>
                  <a:pt x="1283563" y="598462"/>
                </a:lnTo>
                <a:lnTo>
                  <a:pt x="0" y="5984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3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7"/>
          <p:cNvSpPr/>
          <p:nvPr/>
        </p:nvSpPr>
        <p:spPr>
          <a:xfrm>
            <a:off x="16961100" y="667133"/>
            <a:ext cx="596399" cy="361567"/>
          </a:xfrm>
          <a:custGeom>
            <a:rect b="b" l="l" r="r" t="t"/>
            <a:pathLst>
              <a:path extrusionOk="0" h="361567" w="596399">
                <a:moveTo>
                  <a:pt x="0" y="0"/>
                </a:moveTo>
                <a:lnTo>
                  <a:pt x="596400" y="0"/>
                </a:lnTo>
                <a:lnTo>
                  <a:pt x="596400" y="361567"/>
                </a:lnTo>
                <a:lnTo>
                  <a:pt x="0" y="3615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7"/>
          <p:cNvSpPr/>
          <p:nvPr/>
        </p:nvSpPr>
        <p:spPr>
          <a:xfrm>
            <a:off x="1056823" y="749501"/>
            <a:ext cx="2487788" cy="564322"/>
          </a:xfrm>
          <a:custGeom>
            <a:rect b="b" l="l" r="r" t="t"/>
            <a:pathLst>
              <a:path extrusionOk="0" h="564322" w="2487788">
                <a:moveTo>
                  <a:pt x="0" y="0"/>
                </a:moveTo>
                <a:lnTo>
                  <a:pt x="2487788" y="0"/>
                </a:lnTo>
                <a:lnTo>
                  <a:pt x="2487788" y="564322"/>
                </a:lnTo>
                <a:lnTo>
                  <a:pt x="0" y="564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7"/>
          <p:cNvSpPr txBox="1"/>
          <p:nvPr/>
        </p:nvSpPr>
        <p:spPr>
          <a:xfrm>
            <a:off x="762541" y="4697378"/>
            <a:ext cx="3733800" cy="8922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9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UML</a:t>
            </a:r>
            <a:endParaRPr/>
          </a:p>
        </p:txBody>
      </p:sp>
      <p:pic>
        <p:nvPicPr>
          <p:cNvPr descr="A diagram of a course&#10;&#10;Description automatically generated" id="274" name="Google Shape;274;p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15000" y="289942"/>
            <a:ext cx="7772400" cy="9501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8"/>
          <p:cNvSpPr/>
          <p:nvPr/>
        </p:nvSpPr>
        <p:spPr>
          <a:xfrm rot="10800000">
            <a:off x="16927881" y="-1089738"/>
            <a:ext cx="2371914" cy="2371914"/>
          </a:xfrm>
          <a:custGeom>
            <a:rect b="b" l="l" r="r" t="t"/>
            <a:pathLst>
              <a:path extrusionOk="0" h="2371914" w="2371914">
                <a:moveTo>
                  <a:pt x="0" y="0"/>
                </a:moveTo>
                <a:lnTo>
                  <a:pt x="2371915" y="0"/>
                </a:lnTo>
                <a:lnTo>
                  <a:pt x="2371915" y="2371914"/>
                </a:lnTo>
                <a:lnTo>
                  <a:pt x="0" y="23719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8"/>
          <p:cNvSpPr/>
          <p:nvPr/>
        </p:nvSpPr>
        <p:spPr>
          <a:xfrm>
            <a:off x="-521022" y="1282176"/>
            <a:ext cx="1283563" cy="598461"/>
          </a:xfrm>
          <a:custGeom>
            <a:rect b="b" l="l" r="r" t="t"/>
            <a:pathLst>
              <a:path extrusionOk="0" h="598461" w="1283563">
                <a:moveTo>
                  <a:pt x="0" y="0"/>
                </a:moveTo>
                <a:lnTo>
                  <a:pt x="1283564" y="0"/>
                </a:lnTo>
                <a:lnTo>
                  <a:pt x="1283564" y="598462"/>
                </a:lnTo>
                <a:lnTo>
                  <a:pt x="0" y="5984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3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8"/>
          <p:cNvSpPr/>
          <p:nvPr/>
        </p:nvSpPr>
        <p:spPr>
          <a:xfrm>
            <a:off x="17537807" y="8255755"/>
            <a:ext cx="1283563" cy="598461"/>
          </a:xfrm>
          <a:custGeom>
            <a:rect b="b" l="l" r="r" t="t"/>
            <a:pathLst>
              <a:path extrusionOk="0" h="598461" w="1283563">
                <a:moveTo>
                  <a:pt x="0" y="0"/>
                </a:moveTo>
                <a:lnTo>
                  <a:pt x="1283563" y="0"/>
                </a:lnTo>
                <a:lnTo>
                  <a:pt x="1283563" y="598462"/>
                </a:lnTo>
                <a:lnTo>
                  <a:pt x="0" y="5984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3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8"/>
          <p:cNvSpPr/>
          <p:nvPr/>
        </p:nvSpPr>
        <p:spPr>
          <a:xfrm>
            <a:off x="16961100" y="667133"/>
            <a:ext cx="596399" cy="361567"/>
          </a:xfrm>
          <a:custGeom>
            <a:rect b="b" l="l" r="r" t="t"/>
            <a:pathLst>
              <a:path extrusionOk="0" h="361567" w="596399">
                <a:moveTo>
                  <a:pt x="0" y="0"/>
                </a:moveTo>
                <a:lnTo>
                  <a:pt x="596400" y="0"/>
                </a:lnTo>
                <a:lnTo>
                  <a:pt x="596400" y="361567"/>
                </a:lnTo>
                <a:lnTo>
                  <a:pt x="0" y="3615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8"/>
          <p:cNvSpPr/>
          <p:nvPr/>
        </p:nvSpPr>
        <p:spPr>
          <a:xfrm>
            <a:off x="1056823" y="749501"/>
            <a:ext cx="2487788" cy="564322"/>
          </a:xfrm>
          <a:custGeom>
            <a:rect b="b" l="l" r="r" t="t"/>
            <a:pathLst>
              <a:path extrusionOk="0" h="564322" w="2487788">
                <a:moveTo>
                  <a:pt x="0" y="0"/>
                </a:moveTo>
                <a:lnTo>
                  <a:pt x="2487788" y="0"/>
                </a:lnTo>
                <a:lnTo>
                  <a:pt x="2487788" y="564322"/>
                </a:lnTo>
                <a:lnTo>
                  <a:pt x="0" y="564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8"/>
          <p:cNvSpPr txBox="1"/>
          <p:nvPr/>
        </p:nvSpPr>
        <p:spPr>
          <a:xfrm>
            <a:off x="3682747" y="1367841"/>
            <a:ext cx="10922507" cy="8922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9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User Task Flow Diagram</a:t>
            </a:r>
            <a:endParaRPr/>
          </a:p>
        </p:txBody>
      </p:sp>
      <p:pic>
        <p:nvPicPr>
          <p:cNvPr id="285" name="Google Shape;285;p8"/>
          <p:cNvPicPr preferRelativeResize="0"/>
          <p:nvPr/>
        </p:nvPicPr>
        <p:blipFill rotWithShape="1">
          <a:blip r:embed="rId8">
            <a:alphaModFix/>
          </a:blip>
          <a:srcRect b="48485" l="0" r="0" t="10333"/>
          <a:stretch/>
        </p:blipFill>
        <p:spPr>
          <a:xfrm>
            <a:off x="3410605" y="2628900"/>
            <a:ext cx="11466789" cy="6682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9"/>
          <p:cNvSpPr/>
          <p:nvPr/>
        </p:nvSpPr>
        <p:spPr>
          <a:xfrm rot="10800000">
            <a:off x="16927881" y="-1089738"/>
            <a:ext cx="2371914" cy="2371914"/>
          </a:xfrm>
          <a:custGeom>
            <a:rect b="b" l="l" r="r" t="t"/>
            <a:pathLst>
              <a:path extrusionOk="0" h="2371914" w="2371914">
                <a:moveTo>
                  <a:pt x="0" y="0"/>
                </a:moveTo>
                <a:lnTo>
                  <a:pt x="2371915" y="0"/>
                </a:lnTo>
                <a:lnTo>
                  <a:pt x="2371915" y="2371914"/>
                </a:lnTo>
                <a:lnTo>
                  <a:pt x="0" y="23719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3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9"/>
          <p:cNvSpPr/>
          <p:nvPr/>
        </p:nvSpPr>
        <p:spPr>
          <a:xfrm>
            <a:off x="-521022" y="1282176"/>
            <a:ext cx="1283563" cy="598461"/>
          </a:xfrm>
          <a:custGeom>
            <a:rect b="b" l="l" r="r" t="t"/>
            <a:pathLst>
              <a:path extrusionOk="0" h="598461" w="1283563">
                <a:moveTo>
                  <a:pt x="0" y="0"/>
                </a:moveTo>
                <a:lnTo>
                  <a:pt x="1283564" y="0"/>
                </a:lnTo>
                <a:lnTo>
                  <a:pt x="1283564" y="598462"/>
                </a:lnTo>
                <a:lnTo>
                  <a:pt x="0" y="5984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3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9"/>
          <p:cNvSpPr/>
          <p:nvPr/>
        </p:nvSpPr>
        <p:spPr>
          <a:xfrm>
            <a:off x="17537807" y="8255755"/>
            <a:ext cx="1283563" cy="598461"/>
          </a:xfrm>
          <a:custGeom>
            <a:rect b="b" l="l" r="r" t="t"/>
            <a:pathLst>
              <a:path extrusionOk="0" h="598461" w="1283563">
                <a:moveTo>
                  <a:pt x="0" y="0"/>
                </a:moveTo>
                <a:lnTo>
                  <a:pt x="1283563" y="0"/>
                </a:lnTo>
                <a:lnTo>
                  <a:pt x="1283563" y="598462"/>
                </a:lnTo>
                <a:lnTo>
                  <a:pt x="0" y="5984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30000"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9"/>
          <p:cNvSpPr/>
          <p:nvPr/>
        </p:nvSpPr>
        <p:spPr>
          <a:xfrm>
            <a:off x="16961100" y="667133"/>
            <a:ext cx="596399" cy="361567"/>
          </a:xfrm>
          <a:custGeom>
            <a:rect b="b" l="l" r="r" t="t"/>
            <a:pathLst>
              <a:path extrusionOk="0" h="361567" w="596399">
                <a:moveTo>
                  <a:pt x="0" y="0"/>
                </a:moveTo>
                <a:lnTo>
                  <a:pt x="596400" y="0"/>
                </a:lnTo>
                <a:lnTo>
                  <a:pt x="596400" y="361567"/>
                </a:lnTo>
                <a:lnTo>
                  <a:pt x="0" y="3615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9"/>
          <p:cNvSpPr/>
          <p:nvPr/>
        </p:nvSpPr>
        <p:spPr>
          <a:xfrm>
            <a:off x="1056823" y="749501"/>
            <a:ext cx="2487788" cy="564322"/>
          </a:xfrm>
          <a:custGeom>
            <a:rect b="b" l="l" r="r" t="t"/>
            <a:pathLst>
              <a:path extrusionOk="0" h="564322" w="2487788">
                <a:moveTo>
                  <a:pt x="0" y="0"/>
                </a:moveTo>
                <a:lnTo>
                  <a:pt x="2487788" y="0"/>
                </a:lnTo>
                <a:lnTo>
                  <a:pt x="2487788" y="564322"/>
                </a:lnTo>
                <a:lnTo>
                  <a:pt x="0" y="564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9"/>
          <p:cNvSpPr/>
          <p:nvPr/>
        </p:nvSpPr>
        <p:spPr>
          <a:xfrm>
            <a:off x="652752" y="3667910"/>
            <a:ext cx="16982497" cy="3622933"/>
          </a:xfrm>
          <a:custGeom>
            <a:rect b="b" l="l" r="r" t="t"/>
            <a:pathLst>
              <a:path extrusionOk="0" h="3622933" w="16982497">
                <a:moveTo>
                  <a:pt x="0" y="0"/>
                </a:moveTo>
                <a:lnTo>
                  <a:pt x="16982496" y="0"/>
                </a:lnTo>
                <a:lnTo>
                  <a:pt x="16982496" y="3622933"/>
                </a:lnTo>
                <a:lnTo>
                  <a:pt x="0" y="36229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9"/>
          <p:cNvSpPr txBox="1"/>
          <p:nvPr/>
        </p:nvSpPr>
        <p:spPr>
          <a:xfrm>
            <a:off x="3682747" y="1367841"/>
            <a:ext cx="10922507" cy="8922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997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Design Architecture Topology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